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7"/>
  </p:notesMasterIdLst>
  <p:handoutMasterIdLst>
    <p:handoutMasterId r:id="rId48"/>
  </p:handoutMasterIdLst>
  <p:sldIdLst>
    <p:sldId id="3668" r:id="rId2"/>
    <p:sldId id="3669" r:id="rId3"/>
    <p:sldId id="4317" r:id="rId4"/>
    <p:sldId id="4318" r:id="rId5"/>
    <p:sldId id="4319" r:id="rId6"/>
    <p:sldId id="4320" r:id="rId7"/>
    <p:sldId id="4321" r:id="rId8"/>
    <p:sldId id="4322" r:id="rId9"/>
    <p:sldId id="4323" r:id="rId10"/>
    <p:sldId id="4324" r:id="rId11"/>
    <p:sldId id="4325" r:id="rId12"/>
    <p:sldId id="4326" r:id="rId13"/>
    <p:sldId id="3694" r:id="rId14"/>
    <p:sldId id="4195" r:id="rId15"/>
    <p:sldId id="4313" r:id="rId16"/>
    <p:sldId id="4314" r:id="rId17"/>
    <p:sldId id="4315" r:id="rId18"/>
    <p:sldId id="4327" r:id="rId19"/>
    <p:sldId id="4328" r:id="rId20"/>
    <p:sldId id="4329" r:id="rId21"/>
    <p:sldId id="4330" r:id="rId22"/>
    <p:sldId id="4331" r:id="rId23"/>
    <p:sldId id="4332" r:id="rId24"/>
    <p:sldId id="3695" r:id="rId25"/>
    <p:sldId id="4151" r:id="rId26"/>
    <p:sldId id="4207" r:id="rId27"/>
    <p:sldId id="4208" r:id="rId28"/>
    <p:sldId id="4209" r:id="rId29"/>
    <p:sldId id="4333" r:id="rId30"/>
    <p:sldId id="4334" r:id="rId31"/>
    <p:sldId id="4335" r:id="rId32"/>
    <p:sldId id="4336" r:id="rId33"/>
    <p:sldId id="4337" r:id="rId34"/>
    <p:sldId id="4338" r:id="rId35"/>
    <p:sldId id="3696" r:id="rId36"/>
    <p:sldId id="4206" r:id="rId37"/>
    <p:sldId id="4339" r:id="rId38"/>
    <p:sldId id="4340" r:id="rId39"/>
    <p:sldId id="4341" r:id="rId40"/>
    <p:sldId id="4342" r:id="rId41"/>
    <p:sldId id="4343" r:id="rId42"/>
    <p:sldId id="4344" r:id="rId43"/>
    <p:sldId id="4345" r:id="rId44"/>
    <p:sldId id="4346" r:id="rId45"/>
    <p:sldId id="4347" r:id="rId4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173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52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B7C5F-C522-99FB-9987-630B64B359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D9F3CFA-8DD1-870C-18BC-D7D1A178E2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1BB6C3B-51D2-5E6A-05D9-E464D60D85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082CE2F-4C07-583F-2742-7C34AB6598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9639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B7EA8B-BD46-0B26-EB48-BD9DB528F3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C030496-06B7-DBBF-62F1-81FAF1D182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77B559B-AB8A-FBDF-964C-5E8CA61F16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5E40A15-10A4-0B15-052B-B33F6B8E91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7867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132AB-ED46-5339-601C-F0ACC87295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58E1DC1-E9E8-54E5-26F8-7AFBF337AE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C2367F-5F07-64A3-CB76-FBE96A1B6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F8AED84-4A9B-A8B6-1741-7630954A40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6069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60792A-63A7-5DF7-6AC0-202A4F010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26FE1A4-8845-53DB-7224-EAB29AFC3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75A29F8-4997-0BED-3005-3CFB4D492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02B7D72-D03B-A6B6-AE48-E226E55631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78647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15A4E-4021-65B9-C1D6-99B030A15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375AF08-AD02-8FE1-ECAE-8BF6D7B3DF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0AFC560-C791-D1A1-D45A-D624501644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4FB7797-507E-C6B8-6BBC-58F58FF4DD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439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DCB2EA-5BB8-025A-CE63-F725143523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DE53550-580F-B39A-A514-5CCB2491CD6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8A3ED0-1018-9616-82EF-74F7B678EA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0D4AB2B-D5F9-489D-E218-3101F7BEB98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028434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33D81-0BCD-C034-497B-E7BAD0228D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D80108-4315-51D7-7D85-8450A3675FE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7DFB2DA-633B-7D1A-EC06-F689CC4B89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F02ADCB-F35A-6737-D3B2-09D395FA62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00453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3ACFC-D902-0561-390F-FCC5EDC4A8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5D93716-B83B-F04B-CC12-D7C2729E676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F844861-B5F0-F8A5-7446-D125DEE629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64B7205-2910-D497-05E8-2778ACCFB7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2570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BA7D6-60D3-A6C6-E17A-F0BA6B07F9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7C9077D-CB9D-8FC7-899A-D3E25D8DD5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0CA7B60-1B13-6E14-21F7-21B786A0CD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223BA0-E6F9-2CD7-599E-A835CA6291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68715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89F66-43F4-7109-920F-70E9E00E32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C41190-FE1E-1D3E-AEB6-DA0498764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EC2C7BB-46A4-B02C-5DC6-4A4AD44FD5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16611D-7B2B-926F-A6B1-C2750F74C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5824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4AE8B-23CA-66CE-C8ED-C00E0C964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80DA0FB-3810-61FC-A499-BC002C9D11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F070C8B-CB59-6DBD-8389-DB99AFD927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FB037FC-8846-0346-2C2F-3A8B771C6E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084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FF394-F3F2-67A8-63A0-FADC85C0FE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67D599F-1187-57DA-DEEE-1DA53FE0E80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D11C037-CB05-B3A9-3257-1E88E13146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4D41051-DBDD-4203-6E97-42998391F2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30580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43C298-79DF-1325-C059-404DE1175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37DBB62-BB3B-44FB-9583-780BFF578C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565D5C9-E902-5E22-2C13-B31E060050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28FBC14-13C9-DAF8-2AC9-311ACED94A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75434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D5334-1747-C0CE-7657-E57F8A5AFC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3434378-0280-2AFB-0E13-A32AF4DCAA8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D40DC19-8A4C-B000-0279-FDEEE8E2EF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645E4A-3DC3-364E-91B7-7D05191499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25277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189AFB-B5AC-9E37-0359-D108B557E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D569A33-09DB-807A-3C50-34FDAF596E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0A933D6-0F56-1F2A-21F5-3F56C7578B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C15B743-EF39-7EA4-89D0-051614A37CA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1183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30EF70-8895-6F77-B790-038A87406C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9EECD75-7216-86E2-85DE-9C0A8F22F5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E62478D-92F7-1D2B-FC29-F348C549EA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5EDE5C-12F3-3176-3E78-6B309FBE51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84838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BC1FF7-9C0F-480E-67CD-730B87E3D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E8FEBD0-6941-2300-5DFA-7DB2219AF4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B533044-B588-BC34-A7DA-BFC9694A3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296D06D-9636-47D1-AEA3-7613329500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8832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763DF-6DDF-AB95-955F-996092A49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786D124-573A-E481-A482-ECAE3BC615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F3DB45B-E459-5CE0-24DE-450F39A464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4ED361B-C24A-C75A-F155-639903977A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48069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51CA6-3C6A-321C-2D5E-EBC3DA83E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08DF439-F794-F30B-D914-42DE7BB11C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CF635CF-4E4F-B70F-0FDF-9A128AFBED8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F9D518-084F-CFC7-E57E-9142013217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435799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811CF7-C924-FE09-297E-E272AC7E5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5537D0-BDFF-A33A-51EB-B2A1FFFB6F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9C38A35-1B57-F350-B399-8FBE00F52C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85846B-06CF-5D79-A2FE-2B465D5A46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595195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773D73-541F-1890-F1C6-7C254FAF2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D76A618-DE7F-241F-B434-920745C69D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14867A1-9153-3274-7C13-8CD5BB7F168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3AB6AC6-B6D2-2C22-7F85-0DA8D34A16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938406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71FF3-A5C1-CC0F-6D5B-B8A3DA2AF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3E402B7-E70A-B193-04FC-622958989B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3F8463C-B67A-0AD4-504D-CE92C9F8F6B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C8B308-790A-334B-A184-C6E39C7728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972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58E244-EFF5-96A8-1684-9F9E91DF3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3914AAC-4B09-019F-3791-2DBB7F2CC6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9390C94-73A8-EA3A-8B5B-C148FB0527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08C7F8A-A5B4-1E87-B77C-483AF92EF74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99962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7426CF-4941-9313-D59B-E40543541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AE5563A-AD0D-7F82-BEAB-D232473A379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A8486EB-EED7-B3E5-43FA-458D207438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E920DB-604D-0B17-DA9E-3EF3FC106D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109347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D3C67-1632-51FB-1AD0-CB3BAC51DD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C1E442C-0E24-D596-61DB-8F331B73B8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8008C17-0310-78A8-311E-6C57F29A2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AA4E00E-2065-71E8-6391-1AEAD800D9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376404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5C6E9-1243-08A0-69DA-096EAE5F55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E3BD93A-F484-E6F4-F171-FB3D929CF7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363F68A-15A8-E257-2FF1-F445CE64A7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7A58CD-1664-23AF-01C9-D56A6463B4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38091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39299-EAB6-ECF3-0D9E-1EFDAC9EF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BD03F28-9373-E6A4-666E-864786B0AE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F1084C9F-5B42-BFD7-18FE-1BD5B9E0A79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F9AF61-03BD-0933-B809-90E1EB6E86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890424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61EAC-A153-9C35-A6D4-98F914F8DB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FC4CC96-77D7-86E4-04EE-B0FE0E2103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4B159A-2D6F-BF02-E26F-8336F5F9CE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8AB550B-837A-F398-6950-FCD6D7D83B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740477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8C0D64-F93C-085E-8A94-51B9CA789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C63F686-333C-4B89-C66E-814F378350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92B82E8-85E2-835B-EEC7-3ACE3DC42A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6205A27-BF5B-77AD-6767-DE3008E8539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3257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0ED94-5105-7A13-B84A-A3900E37A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D57B913-CC9F-14B0-8FB9-96440B1361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8190696-602B-353E-B6FC-3E1E6201B8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40120C7-03A5-DB2A-7EB0-B1EE490D2B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4774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0CA27-0F35-906D-9573-4C11DC890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0D61E83-478B-E5FF-0B0E-046729AE02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42F78D0-917B-E98E-B1BF-B1727584D1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7703303-D664-65DF-A228-AEE995DEB9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23055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72086-E9CF-AA2B-4609-7370FCD30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37EEFBD-85F6-A62A-C3EC-4940EED111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097BB2E-3443-52E4-2C99-86C29961F2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23D7F0-5262-101E-DA9F-756A5B81AF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57284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20F480-1675-2033-A4C3-3575BD12E6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1117B5E-CEE3-A621-0D78-9058EF0946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F471F6B-9C14-768D-A014-369FACC587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C5425A0-5D59-2FF8-7DB4-580381D7DC2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13448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AB8FBE-6070-FC20-4751-530D9FC97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5F0F798-0759-BB45-652D-7F7605636B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FB10A0-87E7-6D34-0371-A2D9B87449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DB26666-6149-C1FE-2142-93FD3C12BA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82838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6C81D-3D4C-3FA0-FBC9-7A042CD88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3FF1F44-AAFC-D948-FF00-A8970117ED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1A120B9-A1B5-DC1A-217C-F14C6F68B4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748F9F-9703-9DE9-1329-97C2FD3A3F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4277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4BF28F-A523-D7AF-6B81-78799498E0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121BBEA-DDA7-0C1D-A060-3CEA38DDCB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15C85BB-92E5-A907-9CD4-1FB1965F63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8F216F8-EB2F-C983-29B4-8BD7CBFEF34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5412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B9A26E-F240-3E6E-A733-C9DA6F51D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271B6F3-9F88-57E1-5967-915C1FD93C99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41923A7-4104-573A-D963-1F15CEA87EB3}"/>
              </a:ext>
            </a:extLst>
          </p:cNvPr>
          <p:cNvSpPr txBox="1"/>
          <p:nvPr/>
        </p:nvSpPr>
        <p:spPr>
          <a:xfrm>
            <a:off x="860610" y="4128490"/>
            <a:ext cx="742277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two kilometers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from here to the station.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3219AE7-5D81-8D2C-4BBE-5BF4C27522A6}"/>
              </a:ext>
            </a:extLst>
          </p:cNvPr>
          <p:cNvSpPr txBox="1"/>
          <p:nvPr/>
        </p:nvSpPr>
        <p:spPr>
          <a:xfrm>
            <a:off x="2083784" y="690490"/>
            <a:ext cx="497643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en-US" altLang="ja-JP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km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ここから駅まで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3 It is two kilometers from here to the station.">
            <a:hlinkClick r:id="" action="ppaction://media"/>
            <a:extLst>
              <a:ext uri="{FF2B5EF4-FFF2-40B4-BE49-F238E27FC236}">
                <a16:creationId xmlns:a16="http://schemas.microsoft.com/office/drawing/2014/main" id="{D2982D41-94D7-994B-7D0B-7E07016385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1768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29432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50A48B-4363-3AC0-147F-30195B1679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BB96DF1-EC4E-E55B-9C42-1E29651234D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A205ED9-8D56-ED51-FC09-8447D78B10DD}"/>
              </a:ext>
            </a:extLst>
          </p:cNvPr>
          <p:cNvSpPr txBox="1"/>
          <p:nvPr/>
        </p:nvSpPr>
        <p:spPr>
          <a:xfrm>
            <a:off x="548639" y="2409490"/>
            <a:ext cx="804672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two kilometers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[f---] here [t-] the station.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1-3 It is two kilometers from here to the station.">
            <a:hlinkClick r:id="" action="ppaction://media"/>
            <a:extLst>
              <a:ext uri="{FF2B5EF4-FFF2-40B4-BE49-F238E27FC236}">
                <a16:creationId xmlns:a16="http://schemas.microsoft.com/office/drawing/2014/main" id="{FE010AE1-F12F-2825-723C-C257C6E0310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1768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53659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2972D-8FFC-98C3-8A2B-BBA6F1B2D0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BEE685D-C85C-B172-3198-57C95A0A87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BAC1747-0CCE-BA46-D446-E6F26EAC1001}"/>
              </a:ext>
            </a:extLst>
          </p:cNvPr>
          <p:cNvSpPr txBox="1"/>
          <p:nvPr/>
        </p:nvSpPr>
        <p:spPr>
          <a:xfrm>
            <a:off x="2083785" y="2321004"/>
            <a:ext cx="497643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</a:t>
            </a:r>
            <a:r>
              <a:rPr kumimoji="1" lang="en-US" altLang="ja-JP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km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ここから駅まで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1-3 It is two kilometers from here to the station.">
            <a:hlinkClick r:id="" action="ppaction://media"/>
            <a:extLst>
              <a:ext uri="{FF2B5EF4-FFF2-40B4-BE49-F238E27FC236}">
                <a16:creationId xmlns:a16="http://schemas.microsoft.com/office/drawing/2014/main" id="{CDC9D572-AA56-F218-0CC8-529BF8AA141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33463" y="1768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968550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0B2D6-27DD-E811-8208-89658F7FA2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D5715B5-1A33-EE7A-0483-33060866C8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1730" b="43727"/>
          <a:stretch>
            <a:fillRect/>
          </a:stretch>
        </p:blipFill>
        <p:spPr>
          <a:xfrm>
            <a:off x="245278" y="1022216"/>
            <a:ext cx="8586000" cy="701888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2F2921D-0ADF-037A-B6AE-E632BCE05D0C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A7DA36C-6736-DEEC-6D5C-2B0AAFAC26E9}"/>
              </a:ext>
            </a:extLst>
          </p:cNvPr>
          <p:cNvSpPr txBox="1"/>
          <p:nvPr/>
        </p:nvSpPr>
        <p:spPr>
          <a:xfrm>
            <a:off x="537493" y="3677650"/>
            <a:ext cx="8069014" cy="15696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These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his pencils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These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＝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his pencils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の関係です。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DE91F384-D6C3-36BE-4BF5-68BB79554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E164437-3E9D-3396-591E-24C56550A854}"/>
              </a:ext>
            </a:extLst>
          </p:cNvPr>
          <p:cNvSpPr txBox="1"/>
          <p:nvPr/>
        </p:nvSpPr>
        <p:spPr>
          <a:xfrm>
            <a:off x="1032444" y="1684681"/>
            <a:ext cx="24854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これらは彼の鉛筆です。</a:t>
            </a:r>
          </a:p>
        </p:txBody>
      </p:sp>
    </p:spTree>
    <p:extLst>
      <p:ext uri="{BB962C8B-B14F-4D97-AF65-F5344CB8AC3E}">
        <p14:creationId xmlns:p14="http://schemas.microsoft.com/office/powerpoint/2010/main" val="2474267553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87B8BA-3184-F810-E268-7474FC7A0C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C96EFFB-41F3-716B-532F-F5D8ABEBC5F3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308E00F-1CB1-EF45-0055-13ED23F9A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76F57B8-1C97-EED2-74B8-BCB2C595208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F4C6C9-DB44-660D-B72E-04E2E4C9BD85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94493A30-6C40-9E03-C2B7-AE870C6F871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2690630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7590D2-344F-12BC-CFB1-53BF074C60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B6C4644-269A-C4F0-9FF3-A0BD3A12782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104AF3E-C4A4-0B3F-30AD-D3A8D4BF31E3}"/>
              </a:ext>
            </a:extLst>
          </p:cNvPr>
          <p:cNvSpPr txBox="1"/>
          <p:nvPr/>
        </p:nvSpPr>
        <p:spPr>
          <a:xfrm>
            <a:off x="1061424" y="4636321"/>
            <a:ext cx="702115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 pencils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38580E-75EE-BBEE-784D-722DA5D5BC31}"/>
              </a:ext>
            </a:extLst>
          </p:cNvPr>
          <p:cNvSpPr txBox="1"/>
          <p:nvPr/>
        </p:nvSpPr>
        <p:spPr>
          <a:xfrm>
            <a:off x="976911" y="1198322"/>
            <a:ext cx="71901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これらは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彼の鉛筆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1 These are his pencils.">
            <a:hlinkClick r:id="" action="ppaction://media"/>
            <a:extLst>
              <a:ext uri="{FF2B5EF4-FFF2-40B4-BE49-F238E27FC236}">
                <a16:creationId xmlns:a16="http://schemas.microsoft.com/office/drawing/2014/main" id="{9BEBDD20-C4A8-A50A-32F8-1FBC91EA2E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22388" y="1481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11777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7491AF-8905-E829-791F-35927917C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4833BE-AA13-73B9-0572-2858584DB35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72E4E87-AD40-C90A-83F1-0E2099F9097D}"/>
              </a:ext>
            </a:extLst>
          </p:cNvPr>
          <p:cNvSpPr txBox="1"/>
          <p:nvPr/>
        </p:nvSpPr>
        <p:spPr>
          <a:xfrm>
            <a:off x="713592" y="2917321"/>
            <a:ext cx="771681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 pencils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2-1 These are his pencils.">
            <a:hlinkClick r:id="" action="ppaction://media"/>
            <a:extLst>
              <a:ext uri="{FF2B5EF4-FFF2-40B4-BE49-F238E27FC236}">
                <a16:creationId xmlns:a16="http://schemas.microsoft.com/office/drawing/2014/main" id="{3FF84E23-1DA5-64A6-0434-2227B37D01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22388" y="1481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73793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891E8F-6FB7-5796-5804-54D531C92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42801F3-11AA-A2A1-B3AE-713C6354751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EC0A7B4-F580-AF29-CC75-15769FAD405A}"/>
              </a:ext>
            </a:extLst>
          </p:cNvPr>
          <p:cNvSpPr txBox="1"/>
          <p:nvPr/>
        </p:nvSpPr>
        <p:spPr>
          <a:xfrm>
            <a:off x="976912" y="2875002"/>
            <a:ext cx="719017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これらは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彼の鉛筆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2-1 These are his pencils.">
            <a:hlinkClick r:id="" action="ppaction://media"/>
            <a:extLst>
              <a:ext uri="{FF2B5EF4-FFF2-40B4-BE49-F238E27FC236}">
                <a16:creationId xmlns:a16="http://schemas.microsoft.com/office/drawing/2014/main" id="{D924201D-194F-9913-8477-DB8630BC9D5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22388" y="14811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4541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3B7C6-092D-067A-4F29-69CA65249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B97C40D-448E-5225-3F5E-A721EF61C12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8038A1E-72B8-B373-5618-44E53C2015B4}"/>
              </a:ext>
            </a:extLst>
          </p:cNvPr>
          <p:cNvSpPr txBox="1"/>
          <p:nvPr/>
        </p:nvSpPr>
        <p:spPr>
          <a:xfrm>
            <a:off x="799652" y="4636321"/>
            <a:ext cx="754469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pencils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CA60D80-A41C-3C71-E532-EC0A67C665FB}"/>
              </a:ext>
            </a:extLst>
          </p:cNvPr>
          <p:cNvSpPr txBox="1"/>
          <p:nvPr/>
        </p:nvSpPr>
        <p:spPr>
          <a:xfrm>
            <a:off x="47391" y="1176846"/>
            <a:ext cx="90492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これらは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あなたの鉛筆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2 Are these your pencils">
            <a:hlinkClick r:id="" action="ppaction://media"/>
            <a:extLst>
              <a:ext uri="{FF2B5EF4-FFF2-40B4-BE49-F238E27FC236}">
                <a16:creationId xmlns:a16="http://schemas.microsoft.com/office/drawing/2014/main" id="{BDD48570-E7A7-773E-35A3-40EC067B63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95388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83280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F8EA1-EA14-BB7D-0649-7CEC3AEF23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3E8A640-BD8F-6B36-B6D6-B340950DC9C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C74271C-90BC-E6EC-F195-EC206869BDD2}"/>
              </a:ext>
            </a:extLst>
          </p:cNvPr>
          <p:cNvSpPr txBox="1"/>
          <p:nvPr/>
        </p:nvSpPr>
        <p:spPr>
          <a:xfrm>
            <a:off x="415963" y="2917321"/>
            <a:ext cx="8312074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your pencils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2-2 Are these your pencils">
            <a:hlinkClick r:id="" action="ppaction://media"/>
            <a:extLst>
              <a:ext uri="{FF2B5EF4-FFF2-40B4-BE49-F238E27FC236}">
                <a16:creationId xmlns:a16="http://schemas.microsoft.com/office/drawing/2014/main" id="{5DAD971D-A904-EB1A-5CBD-63AD722A74D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95388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77694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F70066EB-225B-307C-7B7A-6FCCBA2784B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3877" b="58007"/>
          <a:stretch>
            <a:fillRect/>
          </a:stretch>
        </p:blipFill>
        <p:spPr>
          <a:xfrm>
            <a:off x="245278" y="1022216"/>
            <a:ext cx="8586000" cy="87429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10975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rainy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C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（補語）です。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tomorrow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は副詞です。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will be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を修飾し、いつそうなるかを示しています。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※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この文の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it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は、特定の名詞を指すものではなく、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「天気」や「時間」などを表す形式主語（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dummy it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 （実際に何かを「代名」しているわけではありません。）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4" y="1775833"/>
            <a:ext cx="25870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明日は雨になるでしょう。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459C54-E2BA-C3B1-8D9A-B5668DDF1F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5A14F18-6476-D3C3-9690-41656D001CA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4C574DA-BB55-340E-DB03-BB7C36B5AF7A}"/>
              </a:ext>
            </a:extLst>
          </p:cNvPr>
          <p:cNvSpPr txBox="1"/>
          <p:nvPr/>
        </p:nvSpPr>
        <p:spPr>
          <a:xfrm>
            <a:off x="47392" y="2875002"/>
            <a:ext cx="904921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これらは </a:t>
            </a: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あなたの鉛筆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ですか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2 Are these your pencils">
            <a:hlinkClick r:id="" action="ppaction://media"/>
            <a:extLst>
              <a:ext uri="{FF2B5EF4-FFF2-40B4-BE49-F238E27FC236}">
                <a16:creationId xmlns:a16="http://schemas.microsoft.com/office/drawing/2014/main" id="{C99D9E8C-C6E4-9AA4-DD49-214D4623C36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95388" y="1006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8533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FF6DF-1E9C-37FA-CE5C-05C5B39FAA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085CC9-3122-C04C-E50B-EE08F63EE9B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C89695-76DB-DC96-1FE3-067BC2632419}"/>
              </a:ext>
            </a:extLst>
          </p:cNvPr>
          <p:cNvSpPr txBox="1"/>
          <p:nvPr/>
        </p:nvSpPr>
        <p:spPr>
          <a:xfrm>
            <a:off x="729728" y="4636321"/>
            <a:ext cx="768454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Please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carry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those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bags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2F3A7D2-E478-DC75-EA4C-6B8A8C3A0BA9}"/>
              </a:ext>
            </a:extLst>
          </p:cNvPr>
          <p:cNvSpPr txBox="1"/>
          <p:nvPr/>
        </p:nvSpPr>
        <p:spPr>
          <a:xfrm>
            <a:off x="1719189" y="713174"/>
            <a:ext cx="55529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運んで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あれらの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かばんを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3 Please carry those bags.">
            <a:hlinkClick r:id="" action="ppaction://media"/>
            <a:extLst>
              <a:ext uri="{FF2B5EF4-FFF2-40B4-BE49-F238E27FC236}">
                <a16:creationId xmlns:a16="http://schemas.microsoft.com/office/drawing/2014/main" id="{FDF0C419-280B-42E4-7524-62419A71404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65263" y="87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9945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D5BC7-BCBD-4EAD-6F59-ADF18D32AA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F466F93-5ABB-E29A-7293-781007467DA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C72ED9C-E714-DF7F-BF88-1E1FC5B1D4D9}"/>
              </a:ext>
            </a:extLst>
          </p:cNvPr>
          <p:cNvSpPr txBox="1"/>
          <p:nvPr/>
        </p:nvSpPr>
        <p:spPr>
          <a:xfrm>
            <a:off x="262666" y="2917321"/>
            <a:ext cx="8618667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P-----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t----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bags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2-3 Please carry those bags.">
            <a:hlinkClick r:id="" action="ppaction://media"/>
            <a:extLst>
              <a:ext uri="{FF2B5EF4-FFF2-40B4-BE49-F238E27FC236}">
                <a16:creationId xmlns:a16="http://schemas.microsoft.com/office/drawing/2014/main" id="{7920FE82-7360-ADA0-9098-544AF4DD9E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65263" y="87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33963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517CE-1523-E527-36EC-57C5CA4BE2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57FDA66-4A3E-E15E-8771-F5088826A8D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E15939F-58DC-4C82-A466-9B660CD89365}"/>
              </a:ext>
            </a:extLst>
          </p:cNvPr>
          <p:cNvSpPr txBox="1"/>
          <p:nvPr/>
        </p:nvSpPr>
        <p:spPr>
          <a:xfrm>
            <a:off x="1795509" y="2321004"/>
            <a:ext cx="55529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運んで</a:t>
            </a:r>
            <a:r>
              <a:rPr kumimoji="1" lang="ja-JP" altLang="en-US" sz="4800" u="sng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ください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あれらの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かばんを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2-3 Please carry those bags.">
            <a:hlinkClick r:id="" action="ppaction://media"/>
            <a:extLst>
              <a:ext uri="{FF2B5EF4-FFF2-40B4-BE49-F238E27FC236}">
                <a16:creationId xmlns:a16="http://schemas.microsoft.com/office/drawing/2014/main" id="{069D0E2F-EB2C-ACF7-AD99-02083A09ED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465263" y="871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87164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4573C-BC91-656D-6BBB-0DB85937E3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D72B4D0E-98DF-8352-F749-47D3F73ACE0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8094" b="26644"/>
          <a:stretch>
            <a:fillRect/>
          </a:stretch>
        </p:blipFill>
        <p:spPr>
          <a:xfrm>
            <a:off x="245278" y="1022216"/>
            <a:ext cx="8586000" cy="73659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C1C7A18-F355-2BEC-A387-D2BD336EBDC6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B0E11D-4936-3B70-49CC-3DA6BBF478C5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Each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her own bike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of the girls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は修飾語で形容詞のはたらきです。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Each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を説明しています。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ECA26A4F-B34F-3489-FE9A-DF75F97EDC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435CCC3-5B84-8AF7-6E7A-A6A7E0BF8C71}"/>
              </a:ext>
            </a:extLst>
          </p:cNvPr>
          <p:cNvSpPr txBox="1"/>
          <p:nvPr/>
        </p:nvSpPr>
        <p:spPr>
          <a:xfrm>
            <a:off x="1032444" y="1822799"/>
            <a:ext cx="56223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少女たちのひとりひとりが自分の自転車を持っています。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3672078994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6A4F6E-4EBE-366D-2148-5B7A999D0B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A7BC83A-8774-3271-AFF3-4A79D178231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18B4BAF-FDF1-9E5D-023B-F588DE300C86}"/>
              </a:ext>
            </a:extLst>
          </p:cNvPr>
          <p:cNvSpPr txBox="1"/>
          <p:nvPr/>
        </p:nvSpPr>
        <p:spPr>
          <a:xfrm>
            <a:off x="1358066" y="4128490"/>
            <a:ext cx="642786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Each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 the girls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 own bike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54EC5EF-3635-7B57-9B89-CC8152A7E4AE}"/>
              </a:ext>
            </a:extLst>
          </p:cNvPr>
          <p:cNvSpPr txBox="1"/>
          <p:nvPr/>
        </p:nvSpPr>
        <p:spPr>
          <a:xfrm>
            <a:off x="1110052" y="96013"/>
            <a:ext cx="69238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少女たち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ひとりひとりが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自分自身の自転車を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1 Each of the girls has her own bike.">
            <a:hlinkClick r:id="" action="ppaction://media"/>
            <a:extLst>
              <a:ext uri="{FF2B5EF4-FFF2-40B4-BE49-F238E27FC236}">
                <a16:creationId xmlns:a16="http://schemas.microsoft.com/office/drawing/2014/main" id="{D5C52FC3-6A1D-C3F6-1495-E0D97A439A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81125" y="760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25861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D85FD-6013-411E-4088-68C2366378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57C214D-3F2D-B0DE-8771-4D3EF042147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3101173-DD44-87F7-AAD2-4D8A495782CF}"/>
              </a:ext>
            </a:extLst>
          </p:cNvPr>
          <p:cNvSpPr txBox="1"/>
          <p:nvPr/>
        </p:nvSpPr>
        <p:spPr>
          <a:xfrm>
            <a:off x="1001762" y="2409490"/>
            <a:ext cx="714047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[E---]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 the girls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own bike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3-1 Each of the girls has her own bike.">
            <a:hlinkClick r:id="" action="ppaction://media"/>
            <a:extLst>
              <a:ext uri="{FF2B5EF4-FFF2-40B4-BE49-F238E27FC236}">
                <a16:creationId xmlns:a16="http://schemas.microsoft.com/office/drawing/2014/main" id="{D25D1312-867B-8141-EA35-905787DBA07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81125" y="760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166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7DF47-6B77-D7F0-96A1-33012F1746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1EA535-71D2-7932-80D5-5757AEB0141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02AD951-9190-707C-61F6-0225395CFE46}"/>
              </a:ext>
            </a:extLst>
          </p:cNvPr>
          <p:cNvSpPr txBox="1"/>
          <p:nvPr/>
        </p:nvSpPr>
        <p:spPr>
          <a:xfrm>
            <a:off x="1110054" y="1767006"/>
            <a:ext cx="692389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少女たち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ひとりひとりが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自分自身の自転車を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3-1 Each of the girls has her own bike.">
            <a:hlinkClick r:id="" action="ppaction://media"/>
            <a:extLst>
              <a:ext uri="{FF2B5EF4-FFF2-40B4-BE49-F238E27FC236}">
                <a16:creationId xmlns:a16="http://schemas.microsoft.com/office/drawing/2014/main" id="{3116FB52-6AF5-9A0D-FF0A-3FD6E7C1EB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81125" y="760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8212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77EEC-6F4F-6BE5-6A28-5BC1D105CD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D23D056-C58F-36EE-563E-2AE2730AF96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04F16B8-A399-D989-F305-D45A42FEF610}"/>
              </a:ext>
            </a:extLst>
          </p:cNvPr>
          <p:cNvSpPr txBox="1"/>
          <p:nvPr/>
        </p:nvSpPr>
        <p:spPr>
          <a:xfrm>
            <a:off x="2170721" y="4128490"/>
            <a:ext cx="480255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Each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of us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has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computer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0B3047-60A0-8714-5A27-CC3B4398BE60}"/>
              </a:ext>
            </a:extLst>
          </p:cNvPr>
          <p:cNvSpPr txBox="1"/>
          <p:nvPr/>
        </p:nvSpPr>
        <p:spPr>
          <a:xfrm>
            <a:off x="1797531" y="96013"/>
            <a:ext cx="554893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それぞれが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コンピューターを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2 Each of us has a computer.">
            <a:hlinkClick r:id="" action="ppaction://media"/>
            <a:extLst>
              <a:ext uri="{FF2B5EF4-FFF2-40B4-BE49-F238E27FC236}">
                <a16:creationId xmlns:a16="http://schemas.microsoft.com/office/drawing/2014/main" id="{F06BB330-22FE-0731-E067-E903A101B87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44663" y="301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8264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072F5D-7906-11BE-53E2-E3BD800A50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0E7995F-76CF-B8D4-2E49-A087A07BF284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06B4E98-4ADA-097B-CB93-350F302A706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9B14585-042C-E544-BAC6-9FE629E76FCA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E82E26D-4CF3-D228-C229-C4B03BC5AF78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CF16FCC-F214-121F-1A2B-764A18DEABC9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945329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18FAC-B893-5283-E573-B786484FC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A16732B-139B-C89F-EC8F-D97A1EC223F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2BE3BED-BC84-AE19-BB30-C5D254A77080}"/>
              </a:ext>
            </a:extLst>
          </p:cNvPr>
          <p:cNvSpPr txBox="1"/>
          <p:nvPr/>
        </p:nvSpPr>
        <p:spPr>
          <a:xfrm>
            <a:off x="1273619" y="2409490"/>
            <a:ext cx="659676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[E---]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[o-] [u-]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 computer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3-2 Each of us has a computer.">
            <a:hlinkClick r:id="" action="ppaction://media"/>
            <a:extLst>
              <a:ext uri="{FF2B5EF4-FFF2-40B4-BE49-F238E27FC236}">
                <a16:creationId xmlns:a16="http://schemas.microsoft.com/office/drawing/2014/main" id="{7909E5C8-85CF-D02A-0589-94A98AF7B3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44663" y="301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275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A626E-92E8-9A78-5063-574EEB0F1D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D3E425B-8CB1-E907-16CB-3B7DE38F487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1E50C3-6810-A1A5-3D98-35EDE48AF9BB}"/>
              </a:ext>
            </a:extLst>
          </p:cNvPr>
          <p:cNvSpPr txBox="1"/>
          <p:nvPr/>
        </p:nvSpPr>
        <p:spPr>
          <a:xfrm>
            <a:off x="1797534" y="1767006"/>
            <a:ext cx="5548932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それぞれが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コンピューターを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2 Each of us has a computer.">
            <a:hlinkClick r:id="" action="ppaction://media"/>
            <a:extLst>
              <a:ext uri="{FF2B5EF4-FFF2-40B4-BE49-F238E27FC236}">
                <a16:creationId xmlns:a16="http://schemas.microsoft.com/office/drawing/2014/main" id="{10032DBB-D967-82D5-BA9C-2FA897EC1A4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744663" y="30130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59691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3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2452B6-6A6A-82AE-1D7E-2EF3EDB5B7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12C8289-C19B-B091-6A32-536CC48FCDD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EC1338-7A71-DE0D-011A-30D5399CFF70}"/>
              </a:ext>
            </a:extLst>
          </p:cNvPr>
          <p:cNvSpPr txBox="1"/>
          <p:nvPr/>
        </p:nvSpPr>
        <p:spPr>
          <a:xfrm>
            <a:off x="1179260" y="4128490"/>
            <a:ext cx="6785473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Each book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 sale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for one hundred yen.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C9EB946-5DC3-B760-54A2-C70C33429491}"/>
              </a:ext>
            </a:extLst>
          </p:cNvPr>
          <p:cNvSpPr txBox="1"/>
          <p:nvPr/>
        </p:nvSpPr>
        <p:spPr>
          <a:xfrm>
            <a:off x="1168209" y="690490"/>
            <a:ext cx="680757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どの本も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売り出されて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3 Each book is on sale for one hundred yen.">
            <a:hlinkClick r:id="" action="ppaction://media"/>
            <a:extLst>
              <a:ext uri="{FF2B5EF4-FFF2-40B4-BE49-F238E27FC236}">
                <a16:creationId xmlns:a16="http://schemas.microsoft.com/office/drawing/2014/main" id="{734D6841-B79D-43F3-E8BE-D62D7E9D23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5863" y="3182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3387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7E8F05-9794-8F72-D0FC-78091FB9A1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22EF228-B530-C9EC-9B44-339D305FFF9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7F1466F-A2A3-437E-E174-9C212824F383}"/>
              </a:ext>
            </a:extLst>
          </p:cNvPr>
          <p:cNvSpPr txBox="1"/>
          <p:nvPr/>
        </p:nvSpPr>
        <p:spPr>
          <a:xfrm>
            <a:off x="794025" y="2409490"/>
            <a:ext cx="755594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b---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 err="1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on sale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for one hundred yen.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03-3 Each book is on sale for one hundred yen.">
            <a:hlinkClick r:id="" action="ppaction://media"/>
            <a:extLst>
              <a:ext uri="{FF2B5EF4-FFF2-40B4-BE49-F238E27FC236}">
                <a16:creationId xmlns:a16="http://schemas.microsoft.com/office/drawing/2014/main" id="{5A3CD215-5487-F3FC-9B9D-2D44C1A8F84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5863" y="3182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3939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C10E1D-BC65-ED67-2A03-3BC950FD8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7AFFF6-FC81-8F31-2250-9CFB68F0976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60E19F8-F484-86C8-0D91-92FC85DC21C0}"/>
              </a:ext>
            </a:extLst>
          </p:cNvPr>
          <p:cNvSpPr txBox="1"/>
          <p:nvPr/>
        </p:nvSpPr>
        <p:spPr>
          <a:xfrm>
            <a:off x="1168212" y="2321004"/>
            <a:ext cx="680757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どの本も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売り出されて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100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円で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3-3 Each book is on sale for one hundred yen.">
            <a:hlinkClick r:id="" action="ppaction://media"/>
            <a:extLst>
              <a:ext uri="{FF2B5EF4-FFF2-40B4-BE49-F238E27FC236}">
                <a16:creationId xmlns:a16="http://schemas.microsoft.com/office/drawing/2014/main" id="{425DF042-FC5C-1249-2CDA-C385B66FE8C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185863" y="3182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723488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C11CD7-69FC-0BD7-714C-4AFD91566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2F8A4AAC-CC67-1373-7A13-6D3466C3CEE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6280" b="7253"/>
          <a:stretch>
            <a:fillRect/>
          </a:stretch>
        </p:blipFill>
        <p:spPr>
          <a:xfrm>
            <a:off x="245278" y="889931"/>
            <a:ext cx="8586000" cy="794750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E287E3-973E-05BF-660F-00F9BB6B2D18}"/>
              </a:ext>
            </a:extLst>
          </p:cNvPr>
          <p:cNvSpPr/>
          <p:nvPr/>
        </p:nvSpPr>
        <p:spPr>
          <a:xfrm>
            <a:off x="0" y="2848762"/>
            <a:ext cx="9144000" cy="4009237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D546F17-EB4D-DC21-61D1-D732779B83B7}"/>
              </a:ext>
            </a:extLst>
          </p:cNvPr>
          <p:cNvSpPr txBox="1"/>
          <p:nvPr/>
        </p:nvSpPr>
        <p:spPr>
          <a:xfrm>
            <a:off x="537493" y="3097413"/>
            <a:ext cx="8069014" cy="34163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anything interesting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（動詞）です。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in the magazine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は修飾語で副詞のはたらきです。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　 「雑誌の中に」という意味をもち、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動詞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の場所を説明しています。</a:t>
            </a:r>
          </a:p>
          <a:p>
            <a:pPr algn="just"/>
            <a:endParaRPr kumimoji="1" lang="ja-JP" altLang="en-US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there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は存在を示す形式的な主語です。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文法上は主語の位置を埋める役割を果たしますが、</a:t>
            </a: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文の意味上の主語ではありません。</a:t>
            </a: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7A650B5F-BC6A-7086-6978-A63FB2F2F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7726488-1E78-548E-B0D5-CC8A32698926}"/>
              </a:ext>
            </a:extLst>
          </p:cNvPr>
          <p:cNvSpPr txBox="1"/>
          <p:nvPr/>
        </p:nvSpPr>
        <p:spPr>
          <a:xfrm>
            <a:off x="1032444" y="1684681"/>
            <a:ext cx="5406456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その雑誌には何かおもしろいことが書いてありますか。</a:t>
            </a:r>
          </a:p>
        </p:txBody>
      </p:sp>
    </p:spTree>
    <p:extLst>
      <p:ext uri="{BB962C8B-B14F-4D97-AF65-F5344CB8AC3E}">
        <p14:creationId xmlns:p14="http://schemas.microsoft.com/office/powerpoint/2010/main" val="1837180228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FF570A-67B0-EB20-52B6-F8FE9A58A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ABB021EF-B6D8-B64B-403A-A7C505B4F8F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3DCC209-5CA0-1155-799A-BE7237EC4E45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DFA2939-88D7-DFFA-9882-A70356F4479C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72127AF-CA6B-81FB-8DEF-3E8F99B45D9A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F67ABF0A-62F3-0FEE-068E-3FA14CD74ACD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7137489"/>
      </p:ext>
    </p:extLst>
  </p:cSld>
  <p:clrMapOvr>
    <a:masterClrMapping/>
  </p:clrMapOvr>
  <p:transition spd="slow">
    <p:push dir="u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129D60-596A-6FB4-8D8A-738525F2CD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46693E8-D141-4236-D8D2-A40EC154A08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620A377-A6CE-8094-C69F-ECBD81C654C8}"/>
              </a:ext>
            </a:extLst>
          </p:cNvPr>
          <p:cNvSpPr txBox="1"/>
          <p:nvPr/>
        </p:nvSpPr>
        <p:spPr>
          <a:xfrm>
            <a:off x="1911274" y="3620659"/>
            <a:ext cx="5321449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Is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there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anything interesting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magazine?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83B0454-4640-C27D-E82B-76FDBFB4D635}"/>
              </a:ext>
            </a:extLst>
          </p:cNvPr>
          <p:cNvSpPr txBox="1"/>
          <p:nvPr/>
        </p:nvSpPr>
        <p:spPr>
          <a:xfrm>
            <a:off x="136650" y="929420"/>
            <a:ext cx="887069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何か面白いことが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雑誌に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1 Is there anything interesting in the magazine">
            <a:hlinkClick r:id="" action="ppaction://media"/>
            <a:extLst>
              <a:ext uri="{FF2B5EF4-FFF2-40B4-BE49-F238E27FC236}">
                <a16:creationId xmlns:a16="http://schemas.microsoft.com/office/drawing/2014/main" id="{CE601084-E5F1-28D2-2DF5-9A62378575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55725" y="1471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25414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2EF1C-0846-5203-EF1E-F94979FD1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8A3C42-684F-9483-B287-9551D294BD3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F8ED45-D81E-37C4-DCE5-3CD15A2371C5}"/>
              </a:ext>
            </a:extLst>
          </p:cNvPr>
          <p:cNvSpPr txBox="1"/>
          <p:nvPr/>
        </p:nvSpPr>
        <p:spPr>
          <a:xfrm>
            <a:off x="1525792" y="1901659"/>
            <a:ext cx="6092415" cy="3054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[t----]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[a-------] interesting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magazine?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1 Is there anything interesting in the magazine">
            <a:hlinkClick r:id="" action="ppaction://media"/>
            <a:extLst>
              <a:ext uri="{FF2B5EF4-FFF2-40B4-BE49-F238E27FC236}">
                <a16:creationId xmlns:a16="http://schemas.microsoft.com/office/drawing/2014/main" id="{87E0B304-1CC8-FB57-75AC-DBB82AE477C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55725" y="1471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3559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DF438-41CF-1975-AB23-28CAAAE1F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633CCA8-6700-6AF6-E552-922F7F34513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F6272B2-8CA5-E65B-BCC7-53BE801AB414}"/>
              </a:ext>
            </a:extLst>
          </p:cNvPr>
          <p:cNvSpPr txBox="1"/>
          <p:nvPr/>
        </p:nvSpPr>
        <p:spPr>
          <a:xfrm>
            <a:off x="136651" y="2321004"/>
            <a:ext cx="887069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ありますか 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何か面白いことが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雑誌に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4-1 Is there anything interesting in the magazine">
            <a:hlinkClick r:id="" action="ppaction://media"/>
            <a:extLst>
              <a:ext uri="{FF2B5EF4-FFF2-40B4-BE49-F238E27FC236}">
                <a16:creationId xmlns:a16="http://schemas.microsoft.com/office/drawing/2014/main" id="{AE6EC8B5-249D-DDA6-3BD2-B152216CB5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55725" y="14716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38036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0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514D5-9298-5CBE-D443-0C8414140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E67F886-D9F7-2C12-6C2E-3378C0E4D00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097357B-AB5A-B876-6DC0-704F66F7CA51}"/>
              </a:ext>
            </a:extLst>
          </p:cNvPr>
          <p:cNvSpPr txBox="1"/>
          <p:nvPr/>
        </p:nvSpPr>
        <p:spPr>
          <a:xfrm>
            <a:off x="344245" y="4636321"/>
            <a:ext cx="845551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be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rainy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7169727-3BEE-2BC2-7558-6E4DBF1BEBF7}"/>
              </a:ext>
            </a:extLst>
          </p:cNvPr>
          <p:cNvSpPr txBox="1"/>
          <p:nvPr/>
        </p:nvSpPr>
        <p:spPr>
          <a:xfrm>
            <a:off x="826305" y="1198322"/>
            <a:ext cx="74913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なるだろう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1 It will be rainy tomorrow.">
            <a:hlinkClick r:id="" action="ppaction://media"/>
            <a:extLst>
              <a:ext uri="{FF2B5EF4-FFF2-40B4-BE49-F238E27FC236}">
                <a16:creationId xmlns:a16="http://schemas.microsoft.com/office/drawing/2014/main" id="{E52E5B9B-724A-8F6E-79B7-7C32FEA92A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47788" y="77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83428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ECCE0B-E692-3C56-700F-D1A0AF650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D1B3615-E62F-1A02-CCE5-0A21E0F05B8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5B0BCD7-2340-1C78-8452-92777E27C33F}"/>
              </a:ext>
            </a:extLst>
          </p:cNvPr>
          <p:cNvSpPr txBox="1"/>
          <p:nvPr/>
        </p:nvSpPr>
        <p:spPr>
          <a:xfrm>
            <a:off x="1168092" y="4128490"/>
            <a:ext cx="6807805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didn’t eat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anything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this morning.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C05F9BB-5615-43F7-5181-417ACCF818DE}"/>
              </a:ext>
            </a:extLst>
          </p:cNvPr>
          <p:cNvSpPr txBox="1"/>
          <p:nvPr/>
        </p:nvSpPr>
        <p:spPr>
          <a:xfrm>
            <a:off x="358777" y="690490"/>
            <a:ext cx="842643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食べませんでした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何も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今朝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2 I didn’t eat anything this morning.">
            <a:hlinkClick r:id="" action="ppaction://media"/>
            <a:extLst>
              <a:ext uri="{FF2B5EF4-FFF2-40B4-BE49-F238E27FC236}">
                <a16:creationId xmlns:a16="http://schemas.microsoft.com/office/drawing/2014/main" id="{011538B6-2DCB-DDD2-5A10-C84DAA217C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47788" y="760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27552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54DBED-C577-5E9D-7183-696A9C3A2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94B073D-9704-DD37-49C9-8BC2278A197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E971F42-8A03-48D3-C5DB-D497310B857D}"/>
              </a:ext>
            </a:extLst>
          </p:cNvPr>
          <p:cNvSpPr txBox="1"/>
          <p:nvPr/>
        </p:nvSpPr>
        <p:spPr>
          <a:xfrm>
            <a:off x="637834" y="2409490"/>
            <a:ext cx="786833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d-----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a-------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this morning.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3" name="04-2 I didn’t eat anything this morning.">
            <a:hlinkClick r:id="" action="ppaction://media"/>
            <a:extLst>
              <a:ext uri="{FF2B5EF4-FFF2-40B4-BE49-F238E27FC236}">
                <a16:creationId xmlns:a16="http://schemas.microsoft.com/office/drawing/2014/main" id="{3EC1637A-59CC-E7CD-7EE5-77BDEE204A4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47788" y="760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4458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252581-47B9-A7A2-DB1B-DEA0347F48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6E2B9A-4234-3B03-6AC4-ACA04C45C15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48CDAE6-DD0F-3FDB-79F2-591E9812BE12}"/>
              </a:ext>
            </a:extLst>
          </p:cNvPr>
          <p:cNvSpPr txBox="1"/>
          <p:nvPr/>
        </p:nvSpPr>
        <p:spPr>
          <a:xfrm>
            <a:off x="358781" y="2321004"/>
            <a:ext cx="842643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食べませんでした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何も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今朝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2 I didn’t eat anything this morning.">
            <a:hlinkClick r:id="" action="ppaction://media"/>
            <a:extLst>
              <a:ext uri="{FF2B5EF4-FFF2-40B4-BE49-F238E27FC236}">
                <a16:creationId xmlns:a16="http://schemas.microsoft.com/office/drawing/2014/main" id="{A93E49CD-3C52-5C85-30B9-D5D769D492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47788" y="7604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0476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66B1C0-02D6-320B-5A35-197FA24B94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746B9A0-ED40-7C9D-18A4-C60A493D8E68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F78B315-4B6E-7BB5-8FDB-7EEF6AB6AA09}"/>
              </a:ext>
            </a:extLst>
          </p:cNvPr>
          <p:cNvSpPr txBox="1"/>
          <p:nvPr/>
        </p:nvSpPr>
        <p:spPr>
          <a:xfrm>
            <a:off x="336614" y="4636321"/>
            <a:ext cx="847076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want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something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to eat.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62B3A8D-99DF-65B5-A0DA-42FDBCE5B8AD}"/>
              </a:ext>
            </a:extLst>
          </p:cNvPr>
          <p:cNvSpPr txBox="1"/>
          <p:nvPr/>
        </p:nvSpPr>
        <p:spPr>
          <a:xfrm>
            <a:off x="1448785" y="690490"/>
            <a:ext cx="62464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ほしいです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食べるための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4-3 I want something to eat.">
            <a:hlinkClick r:id="" action="ppaction://media"/>
            <a:extLst>
              <a:ext uri="{FF2B5EF4-FFF2-40B4-BE49-F238E27FC236}">
                <a16:creationId xmlns:a16="http://schemas.microsoft.com/office/drawing/2014/main" id="{0A47944D-69C7-7477-CBFA-74D9D74575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42988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03720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8FB44-2054-7956-D07B-9F86A6A478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E5B2D4D-F49B-3A9B-9021-88C2C5A6BE3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256FD3D-21BD-09E8-A331-2A8948001468}"/>
              </a:ext>
            </a:extLst>
          </p:cNvPr>
          <p:cNvSpPr txBox="1"/>
          <p:nvPr/>
        </p:nvSpPr>
        <p:spPr>
          <a:xfrm>
            <a:off x="326200" y="2917321"/>
            <a:ext cx="849159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w---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s--------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to eat.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</a:p>
        </p:txBody>
      </p:sp>
      <p:pic>
        <p:nvPicPr>
          <p:cNvPr id="2" name="04-3 I want something to eat.">
            <a:hlinkClick r:id="" action="ppaction://media"/>
            <a:extLst>
              <a:ext uri="{FF2B5EF4-FFF2-40B4-BE49-F238E27FC236}">
                <a16:creationId xmlns:a16="http://schemas.microsoft.com/office/drawing/2014/main" id="{D4A15089-603F-3567-32D6-885FC200AE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42988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770610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635AD4-426A-ED97-9666-D081733047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2B277C-C7C9-B8F2-EDDA-B27E2CB70B3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6297620-B9C2-0D7F-C444-10ECCC4272ED}"/>
              </a:ext>
            </a:extLst>
          </p:cNvPr>
          <p:cNvSpPr txBox="1"/>
          <p:nvPr/>
        </p:nvSpPr>
        <p:spPr>
          <a:xfrm>
            <a:off x="1448791" y="2321004"/>
            <a:ext cx="62464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 </a:t>
            </a:r>
            <a:r>
              <a:rPr kumimoji="1" lang="ja-JP" altLang="en-US" sz="48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ほしいです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endParaRPr kumimoji="1" lang="en-US" altLang="ja-JP" sz="4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何か</a:t>
            </a: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食べるための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4-3 I want something to eat.">
            <a:hlinkClick r:id="" action="ppaction://media"/>
            <a:extLst>
              <a:ext uri="{FF2B5EF4-FFF2-40B4-BE49-F238E27FC236}">
                <a16:creationId xmlns:a16="http://schemas.microsoft.com/office/drawing/2014/main" id="{815D7899-CFE8-34D5-4899-55E0337DDB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042988" y="1133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2323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350241-6A2F-8507-7F4E-AD66F66694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93BE60B-58AB-9C3A-98B6-AAF1C3C622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C6CCC04-F2F7-F8A0-544B-B096071158E0}"/>
              </a:ext>
            </a:extLst>
          </p:cNvPr>
          <p:cNvSpPr txBox="1"/>
          <p:nvPr/>
        </p:nvSpPr>
        <p:spPr>
          <a:xfrm>
            <a:off x="1156447" y="2409490"/>
            <a:ext cx="683110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[b-]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rainy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tomorrow.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3" name="01-1 It will be rainy tomorrow.">
            <a:hlinkClick r:id="" action="ppaction://media"/>
            <a:extLst>
              <a:ext uri="{FF2B5EF4-FFF2-40B4-BE49-F238E27FC236}">
                <a16:creationId xmlns:a16="http://schemas.microsoft.com/office/drawing/2014/main" id="{1888F434-0049-D550-8BA0-97EC3E5041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47788" y="77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37744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E62F6D-9FE9-3842-C6FF-ED1F06C4D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AC164E-C341-9D7C-A466-61E4321DD3BC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3BAD980-75FE-6C2C-29D3-D0758483CB13}"/>
              </a:ext>
            </a:extLst>
          </p:cNvPr>
          <p:cNvSpPr txBox="1"/>
          <p:nvPr/>
        </p:nvSpPr>
        <p:spPr>
          <a:xfrm>
            <a:off x="826305" y="2875002"/>
            <a:ext cx="749139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雨に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なるだろう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明日は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1-1 It will be rainy tomorrow.">
            <a:hlinkClick r:id="" action="ppaction://media"/>
            <a:extLst>
              <a:ext uri="{FF2B5EF4-FFF2-40B4-BE49-F238E27FC236}">
                <a16:creationId xmlns:a16="http://schemas.microsoft.com/office/drawing/2014/main" id="{5F70F02C-CE07-6FD9-E609-C786BFA267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347788" y="7778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44203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4F5BD-811D-F7BC-C60B-C424E4D312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68DD3D7-7E96-F5DA-2A3A-FE1F2B621326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37B500B-8320-CD5B-06E0-50179F425F27}"/>
              </a:ext>
            </a:extLst>
          </p:cNvPr>
          <p:cNvSpPr txBox="1"/>
          <p:nvPr/>
        </p:nvSpPr>
        <p:spPr>
          <a:xfrm>
            <a:off x="1871830" y="4128490"/>
            <a:ext cx="5400339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It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will be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humid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in the afternoon.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D1BCF4-5A7C-9643-AAC5-26B3C9D06930}"/>
              </a:ext>
            </a:extLst>
          </p:cNvPr>
          <p:cNvSpPr txBox="1"/>
          <p:nvPr/>
        </p:nvSpPr>
        <p:spPr>
          <a:xfrm>
            <a:off x="1478158" y="690490"/>
            <a:ext cx="61876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蒸し暑く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なるだろう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午後には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2 It will be humid in the afternoon.">
            <a:hlinkClick r:id="" action="ppaction://media"/>
            <a:extLst>
              <a:ext uri="{FF2B5EF4-FFF2-40B4-BE49-F238E27FC236}">
                <a16:creationId xmlns:a16="http://schemas.microsoft.com/office/drawing/2014/main" id="{B174DF6D-DA91-B28F-39A9-4350185E31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3325" y="1057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233659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5A8A73-706A-EA99-9888-C4DDE08BC6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CB0FC12-8E20-F5C0-ED31-9FA84ADA231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A87F7B4-CA03-9EBA-BE44-8D5CF95BC1E5}"/>
              </a:ext>
            </a:extLst>
          </p:cNvPr>
          <p:cNvSpPr txBox="1"/>
          <p:nvPr/>
        </p:nvSpPr>
        <p:spPr>
          <a:xfrm>
            <a:off x="976256" y="2409490"/>
            <a:ext cx="7191487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[I-]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[w---] [b-] </a:t>
            </a:r>
            <a:r>
              <a:rPr kumimoji="1" lang="en-US" altLang="ja-JP" sz="44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humid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/ 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dirty="0" err="1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-] the afternoon.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01-2 It will be humid in the afternoon.">
            <a:hlinkClick r:id="" action="ppaction://media"/>
            <a:extLst>
              <a:ext uri="{FF2B5EF4-FFF2-40B4-BE49-F238E27FC236}">
                <a16:creationId xmlns:a16="http://schemas.microsoft.com/office/drawing/2014/main" id="{1FC03620-0A1A-9E71-31D0-B945E1403E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3325" y="1057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185822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F2D697-CDF1-F36B-4E08-6F82D7F30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C816ED5-3A89-668F-D302-DB1D9A719CC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7C5F246-3834-AD01-3597-2AF907A26378}"/>
              </a:ext>
            </a:extLst>
          </p:cNvPr>
          <p:cNvSpPr txBox="1"/>
          <p:nvPr/>
        </p:nvSpPr>
        <p:spPr>
          <a:xfrm>
            <a:off x="1478159" y="2321004"/>
            <a:ext cx="6187681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chemeClr val="accent2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蒸し暑く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なるだろう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ja-JP" altLang="en-US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午後には</a:t>
            </a:r>
            <a:r>
              <a: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01-2 It will be humid in the afternoon.">
            <a:hlinkClick r:id="" action="ppaction://media"/>
            <a:extLst>
              <a:ext uri="{FF2B5EF4-FFF2-40B4-BE49-F238E27FC236}">
                <a16:creationId xmlns:a16="http://schemas.microsoft.com/office/drawing/2014/main" id="{32FAC71D-9534-DC1F-95A0-649C1ED0AE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-1203325" y="1057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27578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2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16571</TotalTime>
  <Words>874</Words>
  <Application>Microsoft Office PowerPoint</Application>
  <PresentationFormat>画面に合わせる (4:3)</PresentationFormat>
  <Paragraphs>145</Paragraphs>
  <Slides>45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45</vt:i4>
      </vt:variant>
    </vt:vector>
  </HeadingPairs>
  <TitlesOfParts>
    <vt:vector size="52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2092</cp:revision>
  <cp:lastPrinted>2016-06-23T16:36:17Z</cp:lastPrinted>
  <dcterms:created xsi:type="dcterms:W3CDTF">2016-05-30T03:13:09Z</dcterms:created>
  <dcterms:modified xsi:type="dcterms:W3CDTF">2025-12-24T09:47:33Z</dcterms:modified>
</cp:coreProperties>
</file>