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672" r:id="rId2"/>
    <p:sldId id="3674" r:id="rId3"/>
    <p:sldId id="3697" r:id="rId4"/>
    <p:sldId id="3698" r:id="rId5"/>
    <p:sldId id="3699" r:id="rId6"/>
    <p:sldId id="3700" r:id="rId7"/>
    <p:sldId id="3701" r:id="rId8"/>
    <p:sldId id="3702" r:id="rId9"/>
    <p:sldId id="3661" r:id="rId10"/>
    <p:sldId id="3681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S_G2_20_09_reading_str">
            <a:hlinkClick r:id="" action="ppaction://media"/>
            <a:extLst>
              <a:ext uri="{FF2B5EF4-FFF2-40B4-BE49-F238E27FC236}">
                <a16:creationId xmlns:a16="http://schemas.microsoft.com/office/drawing/2014/main" id="{EFB802F5-A6B9-00F1-BD0A-9790C6159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91775" y="3267075"/>
            <a:ext cx="406400" cy="4064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1A75E83-F603-8583-8360-909ED10D3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00" y="53281"/>
            <a:ext cx="6429600" cy="67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B545560-3820-3110-E9C2-E903D96917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3818"/>
          <a:stretch>
            <a:fillRect/>
          </a:stretch>
        </p:blipFill>
        <p:spPr>
          <a:xfrm>
            <a:off x="284173" y="645010"/>
            <a:ext cx="8575200" cy="145865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676525"/>
            <a:ext cx="9144000" cy="41646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866005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sister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visit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New Zealand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study 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は「英語を勉強するために」という意味で、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visit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two weeks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週間の間」という意味をもち、動詞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visit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の期間を説明しています。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December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月に」という意味をもち、動詞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visit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342112" y="2163404"/>
            <a:ext cx="8459777" cy="361637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私の姉［妹］は、</a:t>
            </a:r>
            <a:r>
              <a:rPr kumimoji="1" lang="en-US" altLang="ja-JP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12 </a:t>
            </a:r>
            <a:r>
              <a:rPr kumimoji="1" lang="ja-JP" altLang="en-US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月に２週間英語を勉強するためにニュージーランドを訪れる予定です。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860ED-6AAC-D71D-63A0-BBA74ABF9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A70F8BB-7F0C-B055-537D-5CB27A4829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267" b="71420"/>
          <a:stretch>
            <a:fillRect/>
          </a:stretch>
        </p:blipFill>
        <p:spPr>
          <a:xfrm>
            <a:off x="284173" y="886630"/>
            <a:ext cx="8575200" cy="7492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AAF3E0-70B9-9C87-E457-1DE6BFF1CEF8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CA92B6-7521-CF10-A2F6-0794F68AAE51}"/>
              </a:ext>
            </a:extLst>
          </p:cNvPr>
          <p:cNvSpPr txBox="1"/>
          <p:nvPr/>
        </p:nvSpPr>
        <p:spPr>
          <a:xfrm>
            <a:off x="537493" y="260456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 is winter in Japan,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winter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「日本では」という意味をもち、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it is summer there.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summer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 there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は前文の「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Japan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」と対比される場所、つまり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「南半球の国」などを指していると考えられます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5210B06-C0DF-7143-4D11-325A561C3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7D43E1-1331-705A-3912-2EEF38335C21}"/>
              </a:ext>
            </a:extLst>
          </p:cNvPr>
          <p:cNvSpPr txBox="1"/>
          <p:nvPr/>
        </p:nvSpPr>
        <p:spPr>
          <a:xfrm>
            <a:off x="537494" y="1767406"/>
            <a:ext cx="37551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日本では冬ですが、そこでは夏です。</a:t>
            </a:r>
          </a:p>
        </p:txBody>
      </p:sp>
    </p:spTree>
    <p:extLst>
      <p:ext uri="{BB962C8B-B14F-4D97-AF65-F5344CB8AC3E}">
        <p14:creationId xmlns:p14="http://schemas.microsoft.com/office/powerpoint/2010/main" val="6319587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E26CF-6EE3-7F48-A5FC-A2702F44C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A55813C-6965-8373-A6D6-2C08D4F2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35" b="52530"/>
          <a:stretch>
            <a:fillRect/>
          </a:stretch>
        </p:blipFill>
        <p:spPr>
          <a:xfrm>
            <a:off x="284173" y="757279"/>
            <a:ext cx="8575200" cy="151743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B8E3AFB-3D20-880B-FE5F-305263BD7C13}"/>
              </a:ext>
            </a:extLst>
          </p:cNvPr>
          <p:cNvSpPr/>
          <p:nvPr/>
        </p:nvSpPr>
        <p:spPr>
          <a:xfrm>
            <a:off x="0" y="2944415"/>
            <a:ext cx="9144000" cy="391358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654633-8599-E272-CE46-21CCFC58987C}"/>
              </a:ext>
            </a:extLst>
          </p:cNvPr>
          <p:cNvSpPr txBox="1"/>
          <p:nvPr/>
        </p:nvSpPr>
        <p:spPr>
          <a:xfrm>
            <a:off x="537493" y="3193065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four-hour time difference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between these two countries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「これら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か国の間で」という意味をもち、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four-hour time difference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December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月に」という意味をもち、動詞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は「～がある」という存在を表現するための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形式主語です。（意味上の主語ではない）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57A1EC6-9A42-D127-9602-949606BDE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14EF86-4D00-9E20-9995-1E5D850D75EC}"/>
              </a:ext>
            </a:extLst>
          </p:cNvPr>
          <p:cNvSpPr txBox="1"/>
          <p:nvPr/>
        </p:nvSpPr>
        <p:spPr>
          <a:xfrm>
            <a:off x="537494" y="2355910"/>
            <a:ext cx="4987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12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月、これら２国間には４時間の時差があります。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4595847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09222-0296-FE96-99E8-8DF287088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E112F7E-7916-6075-1A92-A3A3CDFD8C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134" b="40412"/>
          <a:stretch>
            <a:fillRect/>
          </a:stretch>
        </p:blipFill>
        <p:spPr>
          <a:xfrm>
            <a:off x="284173" y="770353"/>
            <a:ext cx="8575200" cy="762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28E0D18-1D0B-D78A-5A6F-87039496F228}"/>
              </a:ext>
            </a:extLst>
          </p:cNvPr>
          <p:cNvSpPr/>
          <p:nvPr/>
        </p:nvSpPr>
        <p:spPr>
          <a:xfrm>
            <a:off x="0" y="2108260"/>
            <a:ext cx="9144000" cy="47497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DDF27C-D5AC-0320-5CA2-857F3DDC168B}"/>
              </a:ext>
            </a:extLst>
          </p:cNvPr>
          <p:cNvSpPr txBox="1"/>
          <p:nvPr/>
        </p:nvSpPr>
        <p:spPr>
          <a:xfrm>
            <a:off x="537493" y="2356911"/>
            <a:ext cx="8069014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it’s five p.m. in Japan,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five p.m.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Japan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「日本で」という意味をもち、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の場所を説明しています。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は、時を表す接続詞で、「～するとき」という意味をもちます。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it’s nine p.m. in New Zealand.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nine p.m.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は形式主語で、文の構造を整えるはたらきです。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実際の意味をもちません。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New Zealand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「ニュージーランドでは」という意味をもち、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9BC4611-FB35-ABCA-213A-8BF210428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48AADA-0886-8294-FBD3-BAAE22DBD1E0}"/>
              </a:ext>
            </a:extLst>
          </p:cNvPr>
          <p:cNvSpPr txBox="1"/>
          <p:nvPr/>
        </p:nvSpPr>
        <p:spPr>
          <a:xfrm>
            <a:off x="537494" y="1540943"/>
            <a:ext cx="5876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日本で午後５時のとき、ニュージーランドでは午後９時です。</a:t>
            </a:r>
          </a:p>
        </p:txBody>
      </p:sp>
    </p:spTree>
    <p:extLst>
      <p:ext uri="{BB962C8B-B14F-4D97-AF65-F5344CB8AC3E}">
        <p14:creationId xmlns:p14="http://schemas.microsoft.com/office/powerpoint/2010/main" val="3256950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3D85D-5925-3D66-8AF4-F6EFE574F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8BC7280-CABD-E9C5-4A2B-8D938A02AB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498" b="30752"/>
          <a:stretch>
            <a:fillRect/>
          </a:stretch>
        </p:blipFill>
        <p:spPr>
          <a:xfrm>
            <a:off x="284173" y="1022216"/>
            <a:ext cx="8575200" cy="6984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A558702-CFA4-D5BF-50F8-39C0BCAEAC6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B09520-91B5-8529-4246-29D33AA98D23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 her high school,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「彼女の高校で」という意味をもち、文全体を修飾しています。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will give a presentation about Japanese food.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will give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presentation about Japanese food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about Japanese food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「日本食についての」という意味をもち、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presentation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90273F8-830E-ED12-19DE-A2B5BD4DE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C42A97-729C-97B7-5DA8-87357682F5CA}"/>
              </a:ext>
            </a:extLst>
          </p:cNvPr>
          <p:cNvSpPr txBox="1"/>
          <p:nvPr/>
        </p:nvSpPr>
        <p:spPr>
          <a:xfrm>
            <a:off x="537494" y="1767406"/>
            <a:ext cx="7831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彼女の高校で姉［妹］は、日本食についてのプレゼンテーションをする予定です。</a:t>
            </a:r>
          </a:p>
        </p:txBody>
      </p:sp>
    </p:spTree>
    <p:extLst>
      <p:ext uri="{BB962C8B-B14F-4D97-AF65-F5344CB8AC3E}">
        <p14:creationId xmlns:p14="http://schemas.microsoft.com/office/powerpoint/2010/main" val="407168353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9C636-A13B-AEF5-935A-4AC06CAAA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1CE25A7-011C-D400-C88F-D80E628131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939" b="20183"/>
          <a:stretch>
            <a:fillRect/>
          </a:stretch>
        </p:blipFill>
        <p:spPr>
          <a:xfrm>
            <a:off x="284173" y="1022216"/>
            <a:ext cx="8575200" cy="80017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50867A5-14FF-FF95-2775-6EEF6E86126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1DD155-6012-8E22-ECDE-7E6BFF2ED434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different presentation topic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the students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18832B3-1FD1-6241-CE50-0A07D89D7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BAAC4F-F285-E0E9-61D5-BC6B642CA172}"/>
              </a:ext>
            </a:extLst>
          </p:cNvPr>
          <p:cNvSpPr txBox="1"/>
          <p:nvPr/>
        </p:nvSpPr>
        <p:spPr>
          <a:xfrm>
            <a:off x="537494" y="1767406"/>
            <a:ext cx="6587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生徒それぞれが異なるプレゼンテーションのテーマを持っています。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89037324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FF10-37E6-59B7-5336-13A269401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EAFE34D-8E23-2508-8B98-425455A20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884"/>
          <a:stretch>
            <a:fillRect/>
          </a:stretch>
        </p:blipFill>
        <p:spPr>
          <a:xfrm>
            <a:off x="284400" y="602317"/>
            <a:ext cx="8575200" cy="163121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6C5B240-D769-5E99-CDA7-9388407DAA9D}"/>
              </a:ext>
            </a:extLst>
          </p:cNvPr>
          <p:cNvSpPr/>
          <p:nvPr/>
        </p:nvSpPr>
        <p:spPr>
          <a:xfrm>
            <a:off x="0" y="2690791"/>
            <a:ext cx="9144000" cy="416721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4B4592-FDD7-4D6D-7209-D79F8BB40E56}"/>
              </a:ext>
            </a:extLst>
          </p:cNvPr>
          <p:cNvSpPr txBox="1"/>
          <p:nvPr/>
        </p:nvSpPr>
        <p:spPr>
          <a:xfrm>
            <a:off x="537493" y="2726472"/>
            <a:ext cx="8069014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found out that she didn’t know anything about Japanese food,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found out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she didn’t know anything about Japanese food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she didn’t know anything about Japanese food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主語と動詞をふくむ節（名詞節）です。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didn’t 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anything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about Japanese food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anything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</a:t>
            </a:r>
            <a:r>
              <a:rPr lang="it-IT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is studying it.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studying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つの文をつなぎ、前の内容を受けて、その結果こうなるという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意味を表しています。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0782870-DFF3-4271-7D29-7844D6BA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DC88E3-CABD-9ADE-5618-7CB38B39E315}"/>
              </a:ext>
            </a:extLst>
          </p:cNvPr>
          <p:cNvSpPr txBox="1"/>
          <p:nvPr/>
        </p:nvSpPr>
        <p:spPr>
          <a:xfrm>
            <a:off x="459247" y="2254197"/>
            <a:ext cx="8225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姉［妹］は日本食について何も知らないことに気付いたので、それを勉強しています。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635698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16571</TotalTime>
  <Words>1015</Words>
  <Application>Microsoft Office PowerPoint</Application>
  <PresentationFormat>画面に合わせる (4:3)</PresentationFormat>
  <Paragraphs>85</Paragraphs>
  <Slides>10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2092</cp:revision>
  <cp:lastPrinted>2016-06-23T16:36:17Z</cp:lastPrinted>
  <dcterms:created xsi:type="dcterms:W3CDTF">2016-05-30T03:13:09Z</dcterms:created>
  <dcterms:modified xsi:type="dcterms:W3CDTF">2025-12-24T09:54:23Z</dcterms:modified>
</cp:coreProperties>
</file>