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5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1C33A3E6-859A-58B1-AB55-A7197A561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Box 40">
            <a:extLst>
              <a:ext uri="{FF2B5EF4-FFF2-40B4-BE49-F238E27FC236}">
                <a16:creationId xmlns:a16="http://schemas.microsoft.com/office/drawing/2014/main" id="{DBE7A835-6D2A-7A19-E23C-062FEB578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zh-TW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特別用法、指示代名詞、</a:t>
            </a:r>
            <a:endParaRPr kumimoji="0" lang="en-US" altLang="zh-TW" sz="4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「日本とニュージーランドの時差は４時間です」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20_05_reading_s1_1">
            <a:hlinkClick r:id="" action="ppaction://media"/>
            <a:extLst>
              <a:ext uri="{FF2B5EF4-FFF2-40B4-BE49-F238E27FC236}">
                <a16:creationId xmlns:a16="http://schemas.microsoft.com/office/drawing/2014/main" id="{87E4E602-E53C-7D16-7ECA-59B35BFBE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28275" y="3546475"/>
            <a:ext cx="406400" cy="406400"/>
          </a:xfrm>
          <a:prstGeom prst="rect">
            <a:avLst/>
          </a:prstGeom>
        </p:spPr>
      </p:pic>
      <p:pic>
        <p:nvPicPr>
          <p:cNvPr id="8" name="AS_G2_20_06_reading_s1_2">
            <a:hlinkClick r:id="" action="ppaction://media"/>
            <a:extLst>
              <a:ext uri="{FF2B5EF4-FFF2-40B4-BE49-F238E27FC236}">
                <a16:creationId xmlns:a16="http://schemas.microsoft.com/office/drawing/2014/main" id="{04C5D588-EF1D-25FD-C6E4-CC598CF781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8675" y="354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2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A95411-48CB-3179-6E94-083FB1C6D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49084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692323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A4D1E80-BB8F-FD29-92F1-10E1864BFE06}"/>
              </a:ext>
            </a:extLst>
          </p:cNvPr>
          <p:cNvCxnSpPr/>
          <p:nvPr/>
        </p:nvCxnSpPr>
        <p:spPr>
          <a:xfrm flipH="1">
            <a:off x="4439479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8F3638E8-A55B-8C4F-82E6-BB71053BFD94}"/>
              </a:ext>
            </a:extLst>
          </p:cNvPr>
          <p:cNvCxnSpPr/>
          <p:nvPr/>
        </p:nvCxnSpPr>
        <p:spPr>
          <a:xfrm flipH="1">
            <a:off x="6585418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71D5B7E-801A-672F-9205-BB54AF278ADC}"/>
              </a:ext>
            </a:extLst>
          </p:cNvPr>
          <p:cNvCxnSpPr/>
          <p:nvPr/>
        </p:nvCxnSpPr>
        <p:spPr>
          <a:xfrm flipH="1">
            <a:off x="8456947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954B3E0-3F70-D10B-34E2-97AA90A49945}"/>
              </a:ext>
            </a:extLst>
          </p:cNvPr>
          <p:cNvCxnSpPr/>
          <p:nvPr/>
        </p:nvCxnSpPr>
        <p:spPr>
          <a:xfrm flipH="1">
            <a:off x="1663041" y="19761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70C8A060-CE5C-F630-4C22-7FF70BCACC5D}"/>
              </a:ext>
            </a:extLst>
          </p:cNvPr>
          <p:cNvCxnSpPr/>
          <p:nvPr/>
        </p:nvCxnSpPr>
        <p:spPr>
          <a:xfrm flipH="1">
            <a:off x="3311003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651CD8A-7CAC-DF14-8987-837D9BCEDF08}"/>
              </a:ext>
            </a:extLst>
          </p:cNvPr>
          <p:cNvCxnSpPr/>
          <p:nvPr/>
        </p:nvCxnSpPr>
        <p:spPr>
          <a:xfrm flipH="1">
            <a:off x="4515959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4953524-BB79-B695-CA88-B03CA4B3C73B}"/>
              </a:ext>
            </a:extLst>
          </p:cNvPr>
          <p:cNvCxnSpPr/>
          <p:nvPr/>
        </p:nvCxnSpPr>
        <p:spPr>
          <a:xfrm flipH="1">
            <a:off x="6756179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99941E17-FE18-FB99-AEA5-0070833FD7D6}"/>
              </a:ext>
            </a:extLst>
          </p:cNvPr>
          <p:cNvCxnSpPr/>
          <p:nvPr/>
        </p:nvCxnSpPr>
        <p:spPr>
          <a:xfrm flipH="1">
            <a:off x="7504192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4E4720B3-8C20-9B03-CE2F-9CF555B643F6}"/>
              </a:ext>
            </a:extLst>
          </p:cNvPr>
          <p:cNvCxnSpPr/>
          <p:nvPr/>
        </p:nvCxnSpPr>
        <p:spPr>
          <a:xfrm flipH="1">
            <a:off x="8837118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F92DE75A-F4B1-10AC-8122-884D19E8A7E6}"/>
              </a:ext>
            </a:extLst>
          </p:cNvPr>
          <p:cNvCxnSpPr/>
          <p:nvPr/>
        </p:nvCxnSpPr>
        <p:spPr>
          <a:xfrm flipH="1">
            <a:off x="3572909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D43FD39-B008-D33F-E27D-EE70B2B15CAF}"/>
              </a:ext>
            </a:extLst>
          </p:cNvPr>
          <p:cNvCxnSpPr/>
          <p:nvPr/>
        </p:nvCxnSpPr>
        <p:spPr>
          <a:xfrm flipH="1">
            <a:off x="7130739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44757A97-6877-1E46-9AC1-A765EC915716}"/>
              </a:ext>
            </a:extLst>
          </p:cNvPr>
          <p:cNvCxnSpPr/>
          <p:nvPr/>
        </p:nvCxnSpPr>
        <p:spPr>
          <a:xfrm flipH="1">
            <a:off x="8731675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0BD69E2-6397-A0DC-2FF1-CCF00D9724AA}"/>
              </a:ext>
            </a:extLst>
          </p:cNvPr>
          <p:cNvCxnSpPr/>
          <p:nvPr/>
        </p:nvCxnSpPr>
        <p:spPr>
          <a:xfrm flipH="1">
            <a:off x="2692323" y="32062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8364913C-BDF1-37B0-0489-DEC4929D4C0E}"/>
              </a:ext>
            </a:extLst>
          </p:cNvPr>
          <p:cNvCxnSpPr/>
          <p:nvPr/>
        </p:nvCxnSpPr>
        <p:spPr>
          <a:xfrm flipH="1">
            <a:off x="3914371" y="32062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85ED563A-31C4-B4FA-927E-368B6A4456CB}"/>
              </a:ext>
            </a:extLst>
          </p:cNvPr>
          <p:cNvCxnSpPr/>
          <p:nvPr/>
        </p:nvCxnSpPr>
        <p:spPr>
          <a:xfrm flipH="1">
            <a:off x="5651272" y="32062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3FE415D4-4E88-4E57-1D25-91B23934633C}"/>
              </a:ext>
            </a:extLst>
          </p:cNvPr>
          <p:cNvCxnSpPr/>
          <p:nvPr/>
        </p:nvCxnSpPr>
        <p:spPr>
          <a:xfrm flipH="1">
            <a:off x="7813358" y="32062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D97F22A-BD22-7303-70DC-0CE2AFCC5784}"/>
              </a:ext>
            </a:extLst>
          </p:cNvPr>
          <p:cNvCxnSpPr/>
          <p:nvPr/>
        </p:nvCxnSpPr>
        <p:spPr>
          <a:xfrm flipH="1">
            <a:off x="1821595" y="38215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DC8C11F-6926-AD7C-EE85-A2CFDD36BDC5}"/>
              </a:ext>
            </a:extLst>
          </p:cNvPr>
          <p:cNvCxnSpPr/>
          <p:nvPr/>
        </p:nvCxnSpPr>
        <p:spPr>
          <a:xfrm flipH="1">
            <a:off x="5276476" y="38215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0E846CA-A14A-C80F-146A-AE717BEF806D}"/>
              </a:ext>
            </a:extLst>
          </p:cNvPr>
          <p:cNvCxnSpPr/>
          <p:nvPr/>
        </p:nvCxnSpPr>
        <p:spPr>
          <a:xfrm flipH="1">
            <a:off x="7945879" y="38215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5574925-F8A6-A6A7-5C5A-A15393935D2E}"/>
              </a:ext>
            </a:extLst>
          </p:cNvPr>
          <p:cNvCxnSpPr/>
          <p:nvPr/>
        </p:nvCxnSpPr>
        <p:spPr>
          <a:xfrm flipH="1">
            <a:off x="2117648" y="44453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D45DA2F6-F827-BB84-23E3-461EFBC1C1C0}"/>
              </a:ext>
            </a:extLst>
          </p:cNvPr>
          <p:cNvCxnSpPr/>
          <p:nvPr/>
        </p:nvCxnSpPr>
        <p:spPr>
          <a:xfrm flipH="1">
            <a:off x="6322178" y="44453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3A0C152-C901-0927-7871-173FC2923116}"/>
              </a:ext>
            </a:extLst>
          </p:cNvPr>
          <p:cNvCxnSpPr/>
          <p:nvPr/>
        </p:nvCxnSpPr>
        <p:spPr>
          <a:xfrm flipH="1">
            <a:off x="8262074" y="44453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A77EE5B6-3C41-412B-D395-EF4135A55D09}"/>
              </a:ext>
            </a:extLst>
          </p:cNvPr>
          <p:cNvCxnSpPr/>
          <p:nvPr/>
        </p:nvCxnSpPr>
        <p:spPr>
          <a:xfrm flipH="1">
            <a:off x="3506648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8D6D317-DEC5-78D2-743D-198042523F17}"/>
              </a:ext>
            </a:extLst>
          </p:cNvPr>
          <p:cNvCxnSpPr/>
          <p:nvPr/>
        </p:nvCxnSpPr>
        <p:spPr>
          <a:xfrm flipH="1">
            <a:off x="6094132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09E51F4-AB73-B376-5C25-C564D155B6B5}"/>
              </a:ext>
            </a:extLst>
          </p:cNvPr>
          <p:cNvCxnSpPr/>
          <p:nvPr/>
        </p:nvCxnSpPr>
        <p:spPr>
          <a:xfrm flipH="1">
            <a:off x="6452897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2E5A6871-1A9A-AC4A-24F0-DD31F14D1C17}"/>
              </a:ext>
            </a:extLst>
          </p:cNvPr>
          <p:cNvCxnSpPr/>
          <p:nvPr/>
        </p:nvCxnSpPr>
        <p:spPr>
          <a:xfrm flipH="1">
            <a:off x="8713299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AS_G2_20_07_reading_s2">
            <a:hlinkClick r:id="" action="ppaction://media"/>
            <a:extLst>
              <a:ext uri="{FF2B5EF4-FFF2-40B4-BE49-F238E27FC236}">
                <a16:creationId xmlns:a16="http://schemas.microsoft.com/office/drawing/2014/main" id="{782D555A-15D1-BB68-789B-4AA35790E6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8075" y="3228975"/>
            <a:ext cx="406400" cy="406400"/>
          </a:xfrm>
          <a:prstGeom prst="rect">
            <a:avLst/>
          </a:prstGeom>
        </p:spPr>
      </p:pic>
      <p:pic>
        <p:nvPicPr>
          <p:cNvPr id="62" name="AS_G2_20_07_reading_s2">
            <a:hlinkClick r:id="" action="ppaction://media"/>
            <a:extLst>
              <a:ext uri="{FF2B5EF4-FFF2-40B4-BE49-F238E27FC236}">
                <a16:creationId xmlns:a16="http://schemas.microsoft.com/office/drawing/2014/main" id="{48ECD94E-69EE-B27E-282E-531881A0B3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3475" y="4026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6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6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45967C-99AB-4DEE-71EB-4586DADE6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48740"/>
            <a:ext cx="6930000" cy="6130583"/>
          </a:xfrm>
          <a:prstGeom prst="rect">
            <a:avLst/>
          </a:prstGeom>
        </p:spPr>
      </p:pic>
      <p:pic>
        <p:nvPicPr>
          <p:cNvPr id="6" name="AS_G2_20_10_reading_s3">
            <a:hlinkClick r:id="" action="ppaction://media"/>
            <a:extLst>
              <a:ext uri="{FF2B5EF4-FFF2-40B4-BE49-F238E27FC236}">
                <a16:creationId xmlns:a16="http://schemas.microsoft.com/office/drawing/2014/main" id="{6FD1EE9E-47F2-273D-91CD-C6AC61EF1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7275" y="3216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43B2934-F5B0-ABF9-69FD-7E7F495F4D54}"/>
              </a:ext>
            </a:extLst>
          </p:cNvPr>
          <p:cNvSpPr/>
          <p:nvPr/>
        </p:nvSpPr>
        <p:spPr>
          <a:xfrm>
            <a:off x="620817" y="4374167"/>
            <a:ext cx="716440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E40EA8-EE90-0EBC-31F7-62353B577732}"/>
              </a:ext>
            </a:extLst>
          </p:cNvPr>
          <p:cNvSpPr/>
          <p:nvPr/>
        </p:nvSpPr>
        <p:spPr>
          <a:xfrm>
            <a:off x="620817" y="3276576"/>
            <a:ext cx="794430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95086B7-C74A-CB02-6BDC-462B76A2E7F4}"/>
              </a:ext>
            </a:extLst>
          </p:cNvPr>
          <p:cNvSpPr/>
          <p:nvPr/>
        </p:nvSpPr>
        <p:spPr>
          <a:xfrm>
            <a:off x="863833" y="3978336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3" y="2868833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535269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・時刻、天候、距離などを表す文では、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を主語にする。この用法の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は「それは」などとは訳さない。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・指示代名詞とは人や物を指し示す代名詞のことで、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「これ」、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these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「これら」、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「あれ」、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those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「あれら」などがある。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・不定代名詞とは不特定の人、物、数量を表す代名詞のことで、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each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などがある。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7316C77-EDBA-3111-D381-E85D3C238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3058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0AD8C56-098E-B584-6619-C44590EDF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3058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DB86544-5529-7B45-E8CD-8ED023DD9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8562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D09E6A1-F3BB-4832-5F90-8C2A325A3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25916"/>
          </a:xfrm>
          <a:prstGeom prst="rect">
            <a:avLst/>
          </a:prstGeom>
        </p:spPr>
      </p:pic>
      <p:pic>
        <p:nvPicPr>
          <p:cNvPr id="6" name="AS_G2_20_01_kihon">
            <a:hlinkClick r:id="" action="ppaction://media"/>
            <a:extLst>
              <a:ext uri="{FF2B5EF4-FFF2-40B4-BE49-F238E27FC236}">
                <a16:creationId xmlns:a16="http://schemas.microsoft.com/office/drawing/2014/main" id="{CBF90EA0-6D88-41E6-14BE-B1F72EF35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0775" y="1060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185696-FF56-DC24-F902-97F8A8EB4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40761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7831018" y="1804136"/>
            <a:ext cx="6799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635D3E-D0EF-058B-D469-C81FD99C496E}"/>
              </a:ext>
            </a:extLst>
          </p:cNvPr>
          <p:cNvSpPr txBox="1"/>
          <p:nvPr/>
        </p:nvSpPr>
        <p:spPr>
          <a:xfrm>
            <a:off x="652087" y="2251829"/>
            <a:ext cx="22149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     weeks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094564D-174B-4EF2-22CD-D68E424909EE}"/>
              </a:ext>
            </a:extLst>
          </p:cNvPr>
          <p:cNvSpPr txBox="1"/>
          <p:nvPr/>
        </p:nvSpPr>
        <p:spPr>
          <a:xfrm>
            <a:off x="5709080" y="2251829"/>
            <a:ext cx="1931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BFD046-BB0B-1E55-FD98-7254F6824559}"/>
              </a:ext>
            </a:extLst>
          </p:cNvPr>
          <p:cNvSpPr txBox="1"/>
          <p:nvPr/>
        </p:nvSpPr>
        <p:spPr>
          <a:xfrm>
            <a:off x="3057825" y="2677368"/>
            <a:ext cx="1931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55B91F0-4F44-A540-3680-C371C64449A6}"/>
              </a:ext>
            </a:extLst>
          </p:cNvPr>
          <p:cNvSpPr txBox="1"/>
          <p:nvPr/>
        </p:nvSpPr>
        <p:spPr>
          <a:xfrm>
            <a:off x="5467303" y="3128918"/>
            <a:ext cx="10097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21F8A81-4A0D-6E85-FF0C-0BC372FCDE82}"/>
              </a:ext>
            </a:extLst>
          </p:cNvPr>
          <p:cNvSpPr txBox="1"/>
          <p:nvPr/>
        </p:nvSpPr>
        <p:spPr>
          <a:xfrm>
            <a:off x="3354890" y="3571485"/>
            <a:ext cx="1931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     five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8C72FF4-1E76-A3F6-EE19-D95424E7F374}"/>
              </a:ext>
            </a:extLst>
          </p:cNvPr>
          <p:cNvSpPr txBox="1"/>
          <p:nvPr/>
        </p:nvSpPr>
        <p:spPr>
          <a:xfrm>
            <a:off x="7787237" y="3571485"/>
            <a:ext cx="662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F12EC15-A38B-2F13-A6B4-CEC43AFB8AAE}"/>
              </a:ext>
            </a:extLst>
          </p:cNvPr>
          <p:cNvSpPr txBox="1"/>
          <p:nvPr/>
        </p:nvSpPr>
        <p:spPr>
          <a:xfrm>
            <a:off x="7831017" y="4029421"/>
            <a:ext cx="7570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AEB9477-9B58-F1BA-9261-E44B19DAD208}"/>
              </a:ext>
            </a:extLst>
          </p:cNvPr>
          <p:cNvSpPr txBox="1"/>
          <p:nvPr/>
        </p:nvSpPr>
        <p:spPr>
          <a:xfrm>
            <a:off x="1034271" y="4451564"/>
            <a:ext cx="2575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    give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E88CF35-993B-3007-6967-5114300A543E}"/>
              </a:ext>
            </a:extLst>
          </p:cNvPr>
          <p:cNvSpPr txBox="1"/>
          <p:nvPr/>
        </p:nvSpPr>
        <p:spPr>
          <a:xfrm>
            <a:off x="783487" y="4907330"/>
            <a:ext cx="1931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57FFED0-EC0B-394D-B08D-BF4DE6C05BE6}"/>
              </a:ext>
            </a:extLst>
          </p:cNvPr>
          <p:cNvSpPr txBox="1"/>
          <p:nvPr/>
        </p:nvSpPr>
        <p:spPr>
          <a:xfrm>
            <a:off x="5237381" y="5309336"/>
            <a:ext cx="15225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B703E01-BAC8-DA70-DA93-7C9DAFDCA306}"/>
              </a:ext>
            </a:extLst>
          </p:cNvPr>
          <p:cNvSpPr txBox="1"/>
          <p:nvPr/>
        </p:nvSpPr>
        <p:spPr>
          <a:xfrm>
            <a:off x="1759556" y="5783885"/>
            <a:ext cx="6799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6" name="AS_G2_20_11_reading_s6_1">
            <a:hlinkClick r:id="" action="ppaction://media"/>
            <a:extLst>
              <a:ext uri="{FF2B5EF4-FFF2-40B4-BE49-F238E27FC236}">
                <a16:creationId xmlns:a16="http://schemas.microsoft.com/office/drawing/2014/main" id="{1054BACC-5A27-A7FE-6A95-16EE772C5C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5275" y="4206875"/>
            <a:ext cx="406400" cy="406400"/>
          </a:xfrm>
          <a:prstGeom prst="rect">
            <a:avLst/>
          </a:prstGeom>
        </p:spPr>
      </p:pic>
      <p:pic>
        <p:nvPicPr>
          <p:cNvPr id="47" name="AS_G2_20_12_reading_s6_2">
            <a:hlinkClick r:id="" action="ppaction://media"/>
            <a:extLst>
              <a:ext uri="{FF2B5EF4-FFF2-40B4-BE49-F238E27FC236}">
                <a16:creationId xmlns:a16="http://schemas.microsoft.com/office/drawing/2014/main" id="{4C721160-3ABA-D840-0592-96DE002050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4121" y="4801012"/>
            <a:ext cx="406400" cy="406400"/>
          </a:xfrm>
          <a:prstGeom prst="rect">
            <a:avLst/>
          </a:prstGeom>
        </p:spPr>
      </p:pic>
      <p:pic>
        <p:nvPicPr>
          <p:cNvPr id="48" name="AS_G2_20_11_reading_s6_1">
            <a:hlinkClick r:id="" action="ppaction://media"/>
            <a:extLst>
              <a:ext uri="{FF2B5EF4-FFF2-40B4-BE49-F238E27FC236}">
                <a16:creationId xmlns:a16="http://schemas.microsoft.com/office/drawing/2014/main" id="{2D5914F7-2330-0833-3018-DBF63D6E4C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18042" y="5706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65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21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65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20_14_reading_s7_1">
            <a:hlinkClick r:id="" action="ppaction://media"/>
            <a:extLst>
              <a:ext uri="{FF2B5EF4-FFF2-40B4-BE49-F238E27FC236}">
                <a16:creationId xmlns:a16="http://schemas.microsoft.com/office/drawing/2014/main" id="{DE9C1381-AD70-705E-436B-CC0F60464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72775" y="3381375"/>
            <a:ext cx="406400" cy="406400"/>
          </a:xfrm>
          <a:prstGeom prst="rect">
            <a:avLst/>
          </a:prstGeom>
        </p:spPr>
      </p:pic>
      <p:pic>
        <p:nvPicPr>
          <p:cNvPr id="3" name="AS_G2_20_15_reading_s7_2">
            <a:hlinkClick r:id="" action="ppaction://media"/>
            <a:extLst>
              <a:ext uri="{FF2B5EF4-FFF2-40B4-BE49-F238E27FC236}">
                <a16:creationId xmlns:a16="http://schemas.microsoft.com/office/drawing/2014/main" id="{FB5B9A7B-3489-BE9B-D0C3-3203421418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72775" y="39924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20_16_reading_s8_1">
            <a:hlinkClick r:id="" action="ppaction://media"/>
            <a:extLst>
              <a:ext uri="{FF2B5EF4-FFF2-40B4-BE49-F238E27FC236}">
                <a16:creationId xmlns:a16="http://schemas.microsoft.com/office/drawing/2014/main" id="{392B8A44-6AE4-BCBD-09D4-F7519FFD0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15675" y="638175"/>
            <a:ext cx="406400" cy="406400"/>
          </a:xfrm>
          <a:prstGeom prst="rect">
            <a:avLst/>
          </a:prstGeom>
        </p:spPr>
      </p:pic>
      <p:pic>
        <p:nvPicPr>
          <p:cNvPr id="25" name="AS_G2_20_17_reading_s8_2">
            <a:hlinkClick r:id="" action="ppaction://media"/>
            <a:extLst>
              <a:ext uri="{FF2B5EF4-FFF2-40B4-BE49-F238E27FC236}">
                <a16:creationId xmlns:a16="http://schemas.microsoft.com/office/drawing/2014/main" id="{CC2EDAD3-AB12-3D12-9434-1BD0945D0F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15675" y="1364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1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1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3"/>
            <a:ext cx="9605395" cy="15945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の特別用法</a:t>
            </a:r>
            <a:endParaRPr kumimoji="1" lang="en-US" altLang="ja-JP" sz="4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（時刻、 天候、 距離など）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23D6F53-C127-4DF8-2540-675950FA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1475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7B51966-4F58-3892-FF83-26770000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61475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57905" y="3305267"/>
            <a:ext cx="329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   sunny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56C1BC6-577F-1D21-190D-AE3E83D765CE}"/>
              </a:ext>
            </a:extLst>
          </p:cNvPr>
          <p:cNvSpPr txBox="1"/>
          <p:nvPr/>
        </p:nvSpPr>
        <p:spPr>
          <a:xfrm>
            <a:off x="1343605" y="4510847"/>
            <a:ext cx="4523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    eleven          now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C91A39-F0C1-A07C-BC9C-7B7B1EAAD837}"/>
              </a:ext>
            </a:extLst>
          </p:cNvPr>
          <p:cNvSpPr txBox="1"/>
          <p:nvPr/>
        </p:nvSpPr>
        <p:spPr>
          <a:xfrm>
            <a:off x="1440813" y="5716427"/>
            <a:ext cx="545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   March  sixteenth  today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20_03_kihon_t_1">
            <a:hlinkClick r:id="" action="ppaction://media"/>
            <a:extLst>
              <a:ext uri="{FF2B5EF4-FFF2-40B4-BE49-F238E27FC236}">
                <a16:creationId xmlns:a16="http://schemas.microsoft.com/office/drawing/2014/main" id="{09FCBF7C-0AE2-C33D-1FDA-409B0175D3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2275" y="3254375"/>
            <a:ext cx="406400" cy="406400"/>
          </a:xfrm>
          <a:prstGeom prst="rect">
            <a:avLst/>
          </a:prstGeom>
        </p:spPr>
      </p:pic>
      <p:pic>
        <p:nvPicPr>
          <p:cNvPr id="14" name="AS_G2_20_03_kihon_t_1">
            <a:hlinkClick r:id="" action="ppaction://media"/>
            <a:extLst>
              <a:ext uri="{FF2B5EF4-FFF2-40B4-BE49-F238E27FC236}">
                <a16:creationId xmlns:a16="http://schemas.microsoft.com/office/drawing/2014/main" id="{FB99AE59-9565-88F3-7A72-5EE6D8375A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2275" y="43076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4CAACB3-48B2-6D96-7BCE-C502BEE30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1475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188A2C-B060-45EE-2FD2-E48A29B125C6}"/>
              </a:ext>
            </a:extLst>
          </p:cNvPr>
          <p:cNvSpPr txBox="1"/>
          <p:nvPr/>
        </p:nvSpPr>
        <p:spPr>
          <a:xfrm>
            <a:off x="1457905" y="3305267"/>
            <a:ext cx="329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   sunny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47EEBE-42C7-890A-0AB6-BD8BD2F7F04D}"/>
              </a:ext>
            </a:extLst>
          </p:cNvPr>
          <p:cNvSpPr txBox="1"/>
          <p:nvPr/>
        </p:nvSpPr>
        <p:spPr>
          <a:xfrm>
            <a:off x="1343605" y="4510847"/>
            <a:ext cx="4523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    eleven          now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155860-1690-2274-64A8-17827E348D3C}"/>
              </a:ext>
            </a:extLst>
          </p:cNvPr>
          <p:cNvSpPr txBox="1"/>
          <p:nvPr/>
        </p:nvSpPr>
        <p:spPr>
          <a:xfrm>
            <a:off x="1440813" y="5716427"/>
            <a:ext cx="545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   March  sixteenth  today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 six kilometers from here to the shrine.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627915-A4B4-D0CA-E7E4-AC25D6AAA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804102"/>
          </a:xfrm>
          <a:prstGeom prst="rect">
            <a:avLst/>
          </a:prstGeom>
        </p:spPr>
      </p:pic>
      <p:pic>
        <p:nvPicPr>
          <p:cNvPr id="9" name="AS_G2_20_04_kihon_t_2">
            <a:hlinkClick r:id="" action="ppaction://media"/>
            <a:extLst>
              <a:ext uri="{FF2B5EF4-FFF2-40B4-BE49-F238E27FC236}">
                <a16:creationId xmlns:a16="http://schemas.microsoft.com/office/drawing/2014/main" id="{79E7DB92-1F9A-0708-3BE9-A3A4A54B88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2575" y="29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16571</TotalTime>
  <Words>710</Words>
  <Application>Microsoft Office PowerPoint</Application>
  <PresentationFormat>画面に合わせる (4:3)</PresentationFormat>
  <Paragraphs>119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2092</cp:revision>
  <cp:lastPrinted>2016-06-23T16:36:17Z</cp:lastPrinted>
  <dcterms:created xsi:type="dcterms:W3CDTF">2016-05-30T03:13:09Z</dcterms:created>
  <dcterms:modified xsi:type="dcterms:W3CDTF">2025-12-24T09:46:11Z</dcterms:modified>
</cp:coreProperties>
</file>