
<file path=[Content_Types].xml><?xml version="1.0" encoding="utf-8"?>
<Types xmlns="http://schemas.openxmlformats.org/package/2006/content-types">
  <Default Extension="jpeg" ContentType="image/jpeg"/>
  <Default Extension="mp3" ContentType="audio/mpeg"/>
  <Default Extension="png" ContentType="image/png"/>
  <Default Extension="rels" ContentType="application/vnd.openxmlformats-package.relationships+xml"/>
  <Default Extension="wav" ContentType="audio/x-wav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45"/>
  </p:notesMasterIdLst>
  <p:handoutMasterIdLst>
    <p:handoutMasterId r:id="rId46"/>
  </p:handoutMasterIdLst>
  <p:sldIdLst>
    <p:sldId id="3624" r:id="rId2"/>
    <p:sldId id="3625" r:id="rId3"/>
    <p:sldId id="3549" r:id="rId4"/>
    <p:sldId id="3550" r:id="rId5"/>
    <p:sldId id="3551" r:id="rId6"/>
    <p:sldId id="3711" r:id="rId7"/>
    <p:sldId id="3712" r:id="rId8"/>
    <p:sldId id="3713" r:id="rId9"/>
    <p:sldId id="3540" r:id="rId10"/>
    <p:sldId id="3541" r:id="rId11"/>
    <p:sldId id="3542" r:id="rId12"/>
    <p:sldId id="2011" r:id="rId13"/>
    <p:sldId id="2012" r:id="rId14"/>
    <p:sldId id="2013" r:id="rId15"/>
    <p:sldId id="3506" r:id="rId16"/>
    <p:sldId id="3507" r:id="rId17"/>
    <p:sldId id="3508" r:id="rId18"/>
    <p:sldId id="2041" r:id="rId19"/>
    <p:sldId id="2042" r:id="rId20"/>
    <p:sldId id="2043" r:id="rId21"/>
    <p:sldId id="4369" r:id="rId22"/>
    <p:sldId id="4370" r:id="rId23"/>
    <p:sldId id="4371" r:id="rId24"/>
    <p:sldId id="2053" r:id="rId25"/>
    <p:sldId id="2054" r:id="rId26"/>
    <p:sldId id="2055" r:id="rId27"/>
    <p:sldId id="3708" r:id="rId28"/>
    <p:sldId id="3709" r:id="rId29"/>
    <p:sldId id="3710" r:id="rId30"/>
    <p:sldId id="4372" r:id="rId31"/>
    <p:sldId id="4373" r:id="rId32"/>
    <p:sldId id="4374" r:id="rId33"/>
    <p:sldId id="3646" r:id="rId34"/>
    <p:sldId id="4375" r:id="rId35"/>
    <p:sldId id="4376" r:id="rId36"/>
    <p:sldId id="4377" r:id="rId37"/>
    <p:sldId id="4378" r:id="rId38"/>
    <p:sldId id="4379" r:id="rId39"/>
    <p:sldId id="4380" r:id="rId40"/>
    <p:sldId id="4381" r:id="rId41"/>
    <p:sldId id="4382" r:id="rId42"/>
    <p:sldId id="4383" r:id="rId43"/>
    <p:sldId id="4384" r:id="rId44"/>
  </p:sldIdLst>
  <p:sldSz cx="9144000" cy="6858000" type="screen4x3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8CBAD"/>
    <a:srgbClr val="005C2A"/>
    <a:srgbClr val="00FF00"/>
    <a:srgbClr val="FFFF8B"/>
    <a:srgbClr val="B4FEB4"/>
    <a:srgbClr val="FF3399"/>
    <a:srgbClr val="0043C8"/>
    <a:srgbClr val="FFFF00"/>
    <a:srgbClr val="CC3399"/>
    <a:srgbClr val="FF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3519" autoAdjust="0"/>
    <p:restoredTop sz="94270" autoAdjust="0"/>
  </p:normalViewPr>
  <p:slideViewPr>
    <p:cSldViewPr snapToGrid="0">
      <p:cViewPr varScale="1">
        <p:scale>
          <a:sx n="113" d="100"/>
          <a:sy n="113" d="100"/>
        </p:scale>
        <p:origin x="1674" y="108"/>
      </p:cViewPr>
      <p:guideLst>
        <p:guide orient="horz" pos="2160"/>
        <p:guide pos="2880"/>
      </p:guideLst>
    </p:cSldViewPr>
  </p:slideViewPr>
  <p:notesTextViewPr>
    <p:cViewPr>
      <p:scale>
        <a:sx n="150" d="100"/>
        <a:sy n="15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presProps" Target="presProps.xml"/><Relationship Id="rId50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handoutMaster" Target="handoutMasters/handoutMaster1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r">
              <a:defRPr sz="1200"/>
            </a:lvl1pPr>
          </a:lstStyle>
          <a:p>
            <a:fld id="{2B1F34B9-0AC5-4E73-BF1F-21CCB564203A}" type="datetimeFigureOut">
              <a:rPr kumimoji="1" lang="ja-JP" altLang="en-US" smtClean="0"/>
              <a:t>2025/12/24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3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r">
              <a:defRPr sz="1200"/>
            </a:lvl1pPr>
          </a:lstStyle>
          <a:p>
            <a:fld id="{9E2676CF-156D-46B0-A308-5BE7C3EAC66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6514909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51002" y="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r">
              <a:defRPr sz="1200"/>
            </a:lvl1pPr>
          </a:lstStyle>
          <a:p>
            <a:fld id="{594C8D1A-E903-4CC0-AEC9-4041A386BBE5}" type="datetimeFigureOut">
              <a:rPr kumimoji="1" lang="ja-JP" altLang="en-US" smtClean="0"/>
              <a:t>2025/12/24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1165225" y="1239838"/>
            <a:ext cx="4467225" cy="33512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034" tIns="46017" rIns="92034" bIns="46017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0249" y="4777365"/>
            <a:ext cx="5437179" cy="3909042"/>
          </a:xfrm>
          <a:prstGeom prst="rect">
            <a:avLst/>
          </a:prstGeom>
        </p:spPr>
        <p:txBody>
          <a:bodyPr vert="horz" lIns="92034" tIns="46017" rIns="92034" bIns="46017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942863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51002" y="942863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r">
              <a:defRPr sz="1200"/>
            </a:lvl1pPr>
          </a:lstStyle>
          <a:p>
            <a:fld id="{EE94831B-95E8-4741-AC9E-FAE0388C9AD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760929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55752668"/>
      </p:ext>
    </p:extLst>
  </p:cSld>
  <p:clrMapOvr>
    <a:masterClrMapping/>
  </p:clrMapOvr>
  <p:transition spd="slow">
    <p:push dir="u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32317179"/>
      </p:ext>
    </p:extLst>
  </p:cSld>
  <p:clrMapOvr>
    <a:masterClrMapping/>
  </p:clrMapOvr>
  <p:transition spd="slow">
    <p:push dir="u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79450813"/>
      </p:ext>
    </p:extLst>
  </p:cSld>
  <p:clrMapOvr>
    <a:masterClrMapping/>
  </p:clrMapOvr>
  <p:transition spd="slow">
    <p:push dir="u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17482685"/>
      </p:ext>
    </p:extLst>
  </p:cSld>
  <p:clrMapOvr>
    <a:masterClrMapping/>
  </p:clrMapOvr>
  <p:transition spd="slow">
    <p:push dir="u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31753082"/>
      </p:ext>
    </p:extLst>
  </p:cSld>
  <p:clrMapOvr>
    <a:masterClrMapping/>
  </p:clrMapOvr>
  <p:transition spd="slow">
    <p:push dir="u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2025/12/24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9957111"/>
      </p:ext>
    </p:extLst>
  </p:cSld>
  <p:clrMapOvr>
    <a:masterClrMapping/>
  </p:clrMapOvr>
  <p:transition spd="slow">
    <p:push dir="u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2025/12/24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19854406"/>
      </p:ext>
    </p:extLst>
  </p:cSld>
  <p:clrMapOvr>
    <a:masterClrMapping/>
  </p:clrMapOvr>
  <p:transition spd="slow">
    <p:push dir="u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2025/12/24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07942285"/>
      </p:ext>
    </p:extLst>
  </p:cSld>
  <p:clrMapOvr>
    <a:masterClrMapping/>
  </p:clrMapOvr>
  <p:transition spd="slow">
    <p:push dir="u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2025/12/24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68361322"/>
      </p:ext>
    </p:extLst>
  </p:cSld>
  <p:clrMapOvr>
    <a:masterClrMapping/>
  </p:clrMapOvr>
  <p:transition spd="slow">
    <p:push dir="u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2025/12/24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0037060"/>
      </p:ext>
    </p:extLst>
  </p:cSld>
  <p:clrMapOvr>
    <a:masterClrMapping/>
  </p:clrMapOvr>
  <p:transition spd="slow">
    <p:push dir="u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/>
              <a:t>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2025/12/24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15527187"/>
      </p:ext>
    </p:extLst>
  </p:cSld>
  <p:clrMapOvr>
    <a:masterClrMapping/>
  </p:clrMapOvr>
  <p:transition spd="slow">
    <p:push dir="u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81BB68-B616-4D86-9C97-9FCD2C2CF585}" type="datetimeFigureOut">
              <a:rPr kumimoji="1" lang="ja-JP" altLang="en-US" smtClean="0"/>
              <a:t>2025/12/24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944093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 spd="slow">
    <p:push dir="u"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8.mp3"/><Relationship Id="rId1" Type="http://schemas.microsoft.com/office/2007/relationships/media" Target="../media/media8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8.mp3"/><Relationship Id="rId1" Type="http://schemas.microsoft.com/office/2007/relationships/media" Target="../media/media8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4" Type="http://schemas.openxmlformats.org/officeDocument/2006/relationships/image" Target="../media/image1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8.mp3"/><Relationship Id="rId1" Type="http://schemas.microsoft.com/office/2007/relationships/media" Target="../media/media8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9.mp3"/><Relationship Id="rId1" Type="http://schemas.microsoft.com/office/2007/relationships/media" Target="../media/media9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9.mp3"/><Relationship Id="rId1" Type="http://schemas.microsoft.com/office/2007/relationships/media" Target="../media/media9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9.mp3"/><Relationship Id="rId1" Type="http://schemas.microsoft.com/office/2007/relationships/media" Target="../media/media9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0.mp3"/><Relationship Id="rId1" Type="http://schemas.microsoft.com/office/2007/relationships/media" Target="../media/media10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0.mp3"/><Relationship Id="rId1" Type="http://schemas.microsoft.com/office/2007/relationships/media" Target="../media/media10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0.mp3"/><Relationship Id="rId1" Type="http://schemas.microsoft.com/office/2007/relationships/media" Target="../media/media10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1.mp3"/><Relationship Id="rId1" Type="http://schemas.microsoft.com/office/2007/relationships/media" Target="../media/media11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1.mp3"/><Relationship Id="rId1" Type="http://schemas.microsoft.com/office/2007/relationships/media" Target="../media/media11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1.mp3"/><Relationship Id="rId1" Type="http://schemas.microsoft.com/office/2007/relationships/media" Target="../media/media11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2.mp3"/><Relationship Id="rId1" Type="http://schemas.microsoft.com/office/2007/relationships/media" Target="../media/media12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2.mp3"/><Relationship Id="rId1" Type="http://schemas.microsoft.com/office/2007/relationships/media" Target="../media/media12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32.xml.rels><?xml version="1.0" encoding="UTF-8" standalone="yes"?>
<Relationships xmlns="http://schemas.openxmlformats.org/package/2006/relationships"><Relationship Id="rId3" Type="http://schemas.microsoft.com/office/2007/relationships/media" Target="../media/media13.mp3"/><Relationship Id="rId7" Type="http://schemas.openxmlformats.org/officeDocument/2006/relationships/image" Target="../media/image1.png"/><Relationship Id="rId2" Type="http://schemas.openxmlformats.org/officeDocument/2006/relationships/audio" Target="../media/media12.mp3"/><Relationship Id="rId1" Type="http://schemas.microsoft.com/office/2007/relationships/media" Target="../media/media12.mp3"/><Relationship Id="rId6" Type="http://schemas.openxmlformats.org/officeDocument/2006/relationships/audio" Target="../media/audio1.wav"/><Relationship Id="rId5" Type="http://schemas.openxmlformats.org/officeDocument/2006/relationships/slideLayout" Target="../slideLayouts/slideLayout2.xml"/><Relationship Id="rId4" Type="http://schemas.openxmlformats.org/officeDocument/2006/relationships/audio" Target="../media/media13.mp3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4" Type="http://schemas.openxmlformats.org/officeDocument/2006/relationships/image" Target="../media/image1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4" Type="http://schemas.openxmlformats.org/officeDocument/2006/relationships/image" Target="../media/image1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4" Type="http://schemas.openxmlformats.org/officeDocument/2006/relationships/image" Target="../media/image1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4" Type="http://schemas.openxmlformats.org/officeDocument/2006/relationships/image" Target="../media/image1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4" Type="http://schemas.openxmlformats.org/officeDocument/2006/relationships/image" Target="../media/image1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8.mp3"/><Relationship Id="rId1" Type="http://schemas.microsoft.com/office/2007/relationships/media" Target="../media/media8.mp3"/><Relationship Id="rId4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9.mp3"/><Relationship Id="rId1" Type="http://schemas.microsoft.com/office/2007/relationships/media" Target="../media/media9.mp3"/><Relationship Id="rId4" Type="http://schemas.openxmlformats.org/officeDocument/2006/relationships/image" Target="../media/image1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0.mp3"/><Relationship Id="rId1" Type="http://schemas.microsoft.com/office/2007/relationships/media" Target="../media/media10.mp3"/><Relationship Id="rId4" Type="http://schemas.openxmlformats.org/officeDocument/2006/relationships/image" Target="../media/image1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1.mp3"/><Relationship Id="rId1" Type="http://schemas.microsoft.com/office/2007/relationships/media" Target="../media/media11.mp3"/><Relationship Id="rId4" Type="http://schemas.openxmlformats.org/officeDocument/2006/relationships/image" Target="../media/image1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2.mp3"/><Relationship Id="rId1" Type="http://schemas.microsoft.com/office/2007/relationships/media" Target="../media/media12.mp3"/><Relationship Id="rId4" Type="http://schemas.openxmlformats.org/officeDocument/2006/relationships/image" Target="../media/image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E1D899C-F0A0-34F9-A246-28DAA5D319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84014B8B-D5C3-D116-E5CE-F1A7ED2545E5}"/>
              </a:ext>
            </a:extLst>
          </p:cNvPr>
          <p:cNvSpPr txBox="1"/>
          <p:nvPr/>
        </p:nvSpPr>
        <p:spPr>
          <a:xfrm>
            <a:off x="299831" y="415246"/>
            <a:ext cx="5171685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6600" b="1" dirty="0">
                <a:solidFill>
                  <a:srgbClr val="00206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Vocabulary</a:t>
            </a:r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F37968D8-1FDD-AB20-2641-87C05D0AB7F2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B67D2888-3903-E680-69E7-46B60C922A05}"/>
              </a:ext>
            </a:extLst>
          </p:cNvPr>
          <p:cNvSpPr/>
          <p:nvPr/>
        </p:nvSpPr>
        <p:spPr>
          <a:xfrm>
            <a:off x="291548" y="1332987"/>
            <a:ext cx="8494643" cy="94926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9" name="Shortbridge24-1">
            <a:hlinkClick r:id="" action="ppaction://media"/>
            <a:extLst>
              <a:ext uri="{FF2B5EF4-FFF2-40B4-BE49-F238E27FC236}">
                <a16:creationId xmlns:a16="http://schemas.microsoft.com/office/drawing/2014/main" id="{D99DC3C0-1F18-F7FF-30BE-3B2D45F7B29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080121" y="635217"/>
            <a:ext cx="609600" cy="60960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9330A9DB-88BA-65B6-36B6-9A3923A2BC50}"/>
              </a:ext>
            </a:extLst>
          </p:cNvPr>
          <p:cNvSpPr txBox="1"/>
          <p:nvPr/>
        </p:nvSpPr>
        <p:spPr>
          <a:xfrm rot="21600000">
            <a:off x="707942" y="2345654"/>
            <a:ext cx="7018320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FLASH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CARD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PRACTICE</a:t>
            </a:r>
            <a:r>
              <a:rPr kumimoji="1" lang="ja-JP" altLang="en-US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！</a:t>
            </a:r>
            <a:endParaRPr kumimoji="1" lang="ja-JP" altLang="en-US" sz="4400" b="1" dirty="0">
              <a:ln w="28575">
                <a:noFill/>
              </a:ln>
              <a:solidFill>
                <a:srgbClr val="FF3399"/>
              </a:solidFill>
            </a:endParaRPr>
          </a:p>
        </p:txBody>
      </p:sp>
      <p:sp>
        <p:nvSpPr>
          <p:cNvPr id="4" name="矢印: 右 3">
            <a:extLst>
              <a:ext uri="{FF2B5EF4-FFF2-40B4-BE49-F238E27FC236}">
                <a16:creationId xmlns:a16="http://schemas.microsoft.com/office/drawing/2014/main" id="{E681E274-EDD9-51A1-5E27-1A5314B29BFC}"/>
              </a:ext>
            </a:extLst>
          </p:cNvPr>
          <p:cNvSpPr/>
          <p:nvPr/>
        </p:nvSpPr>
        <p:spPr>
          <a:xfrm>
            <a:off x="6908798" y="2553504"/>
            <a:ext cx="1296821" cy="2178153"/>
          </a:xfrm>
          <a:prstGeom prst="rightArrow">
            <a:avLst/>
          </a:prstGeom>
          <a:solidFill>
            <a:srgbClr val="FF339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9856634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66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463826" y="2321005"/>
            <a:ext cx="8216348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3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period</a:t>
            </a:r>
            <a:endParaRPr kumimoji="1" lang="ja-JP" altLang="en-US" sz="72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2" name="3 period">
            <a:hlinkClick r:id="" action="ppaction://media"/>
            <a:extLst>
              <a:ext uri="{FF2B5EF4-FFF2-40B4-BE49-F238E27FC236}">
                <a16:creationId xmlns:a16="http://schemas.microsoft.com/office/drawing/2014/main" id="{7809B152-3943-1C91-FCAC-DC03D84FFD5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317625" y="9556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2326880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09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6DEE03F3-8E10-44A6-BC6B-C0A40983B84E}"/>
              </a:ext>
            </a:extLst>
          </p:cNvPr>
          <p:cNvSpPr txBox="1"/>
          <p:nvPr/>
        </p:nvSpPr>
        <p:spPr>
          <a:xfrm>
            <a:off x="815009" y="2321005"/>
            <a:ext cx="7513983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3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時代</a:t>
            </a:r>
            <a:endParaRPr kumimoji="1" lang="ja-JP" altLang="en-US" sz="72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2" name="3 period">
            <a:hlinkClick r:id="" action="ppaction://media"/>
            <a:extLst>
              <a:ext uri="{FF2B5EF4-FFF2-40B4-BE49-F238E27FC236}">
                <a16:creationId xmlns:a16="http://schemas.microsoft.com/office/drawing/2014/main" id="{923C5D0E-BAA4-2F14-0CE2-39E00BF6988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317625" y="9556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7953219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09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5EE8BDE4-DAB2-48A4-9B5F-EED5A3F88E16}"/>
              </a:ext>
            </a:extLst>
          </p:cNvPr>
          <p:cNvGrpSpPr/>
          <p:nvPr/>
        </p:nvGrpSpPr>
        <p:grpSpPr>
          <a:xfrm>
            <a:off x="152401" y="1120676"/>
            <a:ext cx="8839200" cy="4616648"/>
            <a:chOff x="152401" y="960647"/>
            <a:chExt cx="8839200" cy="4616648"/>
          </a:xfrm>
        </p:grpSpPr>
        <p:sp>
          <p:nvSpPr>
            <p:cNvPr id="5" name="テキスト ボックス 4"/>
            <p:cNvSpPr txBox="1"/>
            <p:nvPr/>
          </p:nvSpPr>
          <p:spPr>
            <a:xfrm>
              <a:off x="152401" y="960647"/>
              <a:ext cx="8839200" cy="304698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catch </a:t>
              </a:r>
              <a:r>
                <a:rPr kumimoji="1"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の</a:t>
              </a:r>
              <a:endParaRPr kumimoji="1" lang="en-US" altLang="ja-JP" sz="9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  <a:p>
              <a:pPr algn="ctr"/>
              <a:r>
                <a:rPr kumimoji="1"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過去形</a:t>
              </a:r>
            </a:p>
          </p:txBody>
        </p:sp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c-----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2" name="4 caught">
            <a:hlinkClick r:id="" action="ppaction://media"/>
            <a:extLst>
              <a:ext uri="{FF2B5EF4-FFF2-40B4-BE49-F238E27FC236}">
                <a16:creationId xmlns:a16="http://schemas.microsoft.com/office/drawing/2014/main" id="{9B0C6932-3658-7C2B-0D07-6B62674E681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101725" y="8794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3224258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05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7CC12032-1B6D-7F67-0D25-D58D62E0D881}"/>
              </a:ext>
            </a:extLst>
          </p:cNvPr>
          <p:cNvSpPr txBox="1"/>
          <p:nvPr/>
        </p:nvSpPr>
        <p:spPr>
          <a:xfrm>
            <a:off x="463826" y="2321005"/>
            <a:ext cx="8216348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3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caught</a:t>
            </a:r>
            <a:endParaRPr kumimoji="1" lang="ja-JP" altLang="en-US" sz="72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4" name="4 caught">
            <a:hlinkClick r:id="" action="ppaction://media"/>
            <a:extLst>
              <a:ext uri="{FF2B5EF4-FFF2-40B4-BE49-F238E27FC236}">
                <a16:creationId xmlns:a16="http://schemas.microsoft.com/office/drawing/2014/main" id="{9D78BBEA-1CED-EA4F-26F6-0100CF85242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101725" y="8794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979101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05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1E1D95A5-4B46-4916-936B-F617A463497D}"/>
              </a:ext>
            </a:extLst>
          </p:cNvPr>
          <p:cNvSpPr txBox="1"/>
          <p:nvPr/>
        </p:nvSpPr>
        <p:spPr>
          <a:xfrm>
            <a:off x="152401" y="1905506"/>
            <a:ext cx="8839200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9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catch </a:t>
            </a:r>
            <a:r>
              <a:rPr kumimoji="1" lang="ja-JP" altLang="en-US" sz="9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の</a:t>
            </a:r>
            <a:endParaRPr kumimoji="1" lang="en-US" altLang="ja-JP" sz="96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ctr"/>
            <a:r>
              <a:rPr kumimoji="1" lang="ja-JP" altLang="en-US" sz="9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過去形</a:t>
            </a:r>
          </a:p>
        </p:txBody>
      </p:sp>
      <p:pic>
        <p:nvPicPr>
          <p:cNvPr id="3" name="4 caught">
            <a:hlinkClick r:id="" action="ppaction://media"/>
            <a:extLst>
              <a:ext uri="{FF2B5EF4-FFF2-40B4-BE49-F238E27FC236}">
                <a16:creationId xmlns:a16="http://schemas.microsoft.com/office/drawing/2014/main" id="{88EBDA1C-71C1-B29A-A0BE-1E82AFAD6BD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101725" y="8794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1738788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05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379FD057-D7A2-77E6-4178-651E8FD037CA}"/>
              </a:ext>
            </a:extLst>
          </p:cNvPr>
          <p:cNvGrpSpPr/>
          <p:nvPr/>
        </p:nvGrpSpPr>
        <p:grpSpPr>
          <a:xfrm>
            <a:off x="0" y="1751004"/>
            <a:ext cx="9144000" cy="3355992"/>
            <a:chOff x="0" y="1747161"/>
            <a:chExt cx="9144000" cy="3355992"/>
          </a:xfrm>
        </p:grpSpPr>
        <p:sp>
          <p:nvSpPr>
            <p:cNvPr id="5" name="テキスト ボックス 4">
              <a:extLst>
                <a:ext uri="{FF2B5EF4-FFF2-40B4-BE49-F238E27FC236}">
                  <a16:creationId xmlns:a16="http://schemas.microsoft.com/office/drawing/2014/main" id="{F0071D36-C274-7236-FE24-147185BFE62D}"/>
                </a:ext>
              </a:extLst>
            </p:cNvPr>
            <p:cNvSpPr txBox="1"/>
            <p:nvPr/>
          </p:nvSpPr>
          <p:spPr>
            <a:xfrm>
              <a:off x="0" y="3902824"/>
              <a:ext cx="9144000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ja-JP" sz="72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a [l--] [o-]...</a:t>
              </a:r>
              <a:endParaRPr kumimoji="1" lang="ja-JP" altLang="en-US" sz="54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81486494-D5A9-E323-73DE-1D389AC20123}"/>
                </a:ext>
              </a:extLst>
            </p:cNvPr>
            <p:cNvSpPr txBox="1"/>
            <p:nvPr/>
          </p:nvSpPr>
          <p:spPr>
            <a:xfrm>
              <a:off x="206477" y="1747161"/>
              <a:ext cx="8731046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たくさんの</a:t>
              </a:r>
              <a:r>
                <a:rPr kumimoji="1"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…</a:t>
              </a:r>
              <a:endParaRPr kumimoji="1" lang="ja-JP" altLang="en-US" sz="9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</p:grpSp>
      <p:pic>
        <p:nvPicPr>
          <p:cNvPr id="10" name="5 a lot of">
            <a:hlinkClick r:id="" action="ppaction://media"/>
            <a:extLst>
              <a:ext uri="{FF2B5EF4-FFF2-40B4-BE49-F238E27FC236}">
                <a16:creationId xmlns:a16="http://schemas.microsoft.com/office/drawing/2014/main" id="{F49C9B2F-D385-5988-92F9-61B3CF708FA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597025" y="12731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3388006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92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C2A17968-0A66-4776-82BE-6B3B70A7F467}"/>
              </a:ext>
            </a:extLst>
          </p:cNvPr>
          <p:cNvSpPr txBox="1"/>
          <p:nvPr/>
        </p:nvSpPr>
        <p:spPr>
          <a:xfrm>
            <a:off x="225287" y="2551837"/>
            <a:ext cx="8693426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1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 lot of...</a:t>
            </a:r>
            <a:endParaRPr kumimoji="1" lang="ja-JP" altLang="en-US" sz="115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2" name="5 a lot of">
            <a:hlinkClick r:id="" action="ppaction://media"/>
            <a:extLst>
              <a:ext uri="{FF2B5EF4-FFF2-40B4-BE49-F238E27FC236}">
                <a16:creationId xmlns:a16="http://schemas.microsoft.com/office/drawing/2014/main" id="{1E854C55-5589-CE92-39B6-D26D91A4ABA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597025" y="12731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1904823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9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6396259E-A92E-4E46-A99B-06C7BE67617D}"/>
              </a:ext>
            </a:extLst>
          </p:cNvPr>
          <p:cNvSpPr txBox="1"/>
          <p:nvPr/>
        </p:nvSpPr>
        <p:spPr>
          <a:xfrm>
            <a:off x="206478" y="2644170"/>
            <a:ext cx="873104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9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たくさんの</a:t>
            </a:r>
            <a:r>
              <a:rPr kumimoji="1" lang="en-US" altLang="ja-JP" sz="9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…</a:t>
            </a:r>
            <a:endParaRPr kumimoji="1" lang="ja-JP" altLang="en-US" sz="96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2" name="5 a lot of">
            <a:hlinkClick r:id="" action="ppaction://media"/>
            <a:extLst>
              <a:ext uri="{FF2B5EF4-FFF2-40B4-BE49-F238E27FC236}">
                <a16:creationId xmlns:a16="http://schemas.microsoft.com/office/drawing/2014/main" id="{DA16CD34-5388-F300-9503-8C2CAC02B44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597025" y="12731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5554859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9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417FE43D-CAB5-B248-8BEF-ECD5D78589F1}"/>
              </a:ext>
            </a:extLst>
          </p:cNvPr>
          <p:cNvGrpSpPr/>
          <p:nvPr/>
        </p:nvGrpSpPr>
        <p:grpSpPr>
          <a:xfrm>
            <a:off x="414131" y="1889687"/>
            <a:ext cx="8315739" cy="3078627"/>
            <a:chOff x="414131" y="2498668"/>
            <a:chExt cx="8315739" cy="3078627"/>
          </a:xfrm>
        </p:grpSpPr>
        <p:sp>
          <p:nvSpPr>
            <p:cNvPr id="5" name="テキスト ボックス 4">
              <a:extLst>
                <a:ext uri="{FF2B5EF4-FFF2-40B4-BE49-F238E27FC236}">
                  <a16:creationId xmlns:a16="http://schemas.microsoft.com/office/drawing/2014/main" id="{D2804DB3-75BA-5330-B395-DBA26D612851}"/>
                </a:ext>
              </a:extLst>
            </p:cNvPr>
            <p:cNvSpPr txBox="1"/>
            <p:nvPr/>
          </p:nvSpPr>
          <p:spPr>
            <a:xfrm>
              <a:off x="414131" y="2498668"/>
              <a:ext cx="8315739" cy="1323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80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…</a:t>
              </a:r>
              <a:r>
                <a:rPr kumimoji="1" lang="ja-JP" altLang="en-US" sz="80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を乾燥させる</a:t>
              </a: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AD1D1CE3-24A4-D969-4051-5EC0565C10FE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d--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3" name="6 dry">
            <a:hlinkClick r:id="" action="ppaction://media"/>
            <a:extLst>
              <a:ext uri="{FF2B5EF4-FFF2-40B4-BE49-F238E27FC236}">
                <a16:creationId xmlns:a16="http://schemas.microsoft.com/office/drawing/2014/main" id="{6BDD3A6F-B2BF-BA7D-80CD-734D22A4669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647825" y="9683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801285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83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B10FA3A2-0B54-0A35-E853-0030DB07155A}"/>
              </a:ext>
            </a:extLst>
          </p:cNvPr>
          <p:cNvSpPr txBox="1"/>
          <p:nvPr/>
        </p:nvSpPr>
        <p:spPr>
          <a:xfrm>
            <a:off x="742950" y="2105561"/>
            <a:ext cx="7658100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6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dry</a:t>
            </a:r>
            <a:endParaRPr kumimoji="1" lang="ja-JP" altLang="en-US" sz="8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3" name="6 dry">
            <a:hlinkClick r:id="" action="ppaction://media"/>
            <a:extLst>
              <a:ext uri="{FF2B5EF4-FFF2-40B4-BE49-F238E27FC236}">
                <a16:creationId xmlns:a16="http://schemas.microsoft.com/office/drawing/2014/main" id="{4B3F1799-EA26-5EAC-7E1D-5323F7F19C2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647825" y="9683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1425755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83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8D4372B-4C33-6CED-8EDF-8CA89DCD80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E0824D0D-C992-2FBE-BB36-60CF3A624E50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0043C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3" name="開始のゴング">
            <a:hlinkClick r:id="" action="ppaction://media"/>
            <a:extLst>
              <a:ext uri="{FF2B5EF4-FFF2-40B4-BE49-F238E27FC236}">
                <a16:creationId xmlns:a16="http://schemas.microsoft.com/office/drawing/2014/main" id="{C087B9F5-2D13-BFA4-5FD0-567BE90ACAC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938213" y="3416300"/>
            <a:ext cx="609600" cy="60960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6802F0D1-B039-0B11-5350-FF9EC0D040CD}"/>
              </a:ext>
            </a:extLst>
          </p:cNvPr>
          <p:cNvSpPr txBox="1"/>
          <p:nvPr/>
        </p:nvSpPr>
        <p:spPr>
          <a:xfrm>
            <a:off x="265044" y="5723388"/>
            <a:ext cx="861391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36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スライドを見ながらリピートしましょう</a:t>
            </a: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817BB242-2167-3AE4-D6A9-026972C4768C}"/>
              </a:ext>
            </a:extLst>
          </p:cNvPr>
          <p:cNvSpPr txBox="1"/>
          <p:nvPr/>
        </p:nvSpPr>
        <p:spPr>
          <a:xfrm>
            <a:off x="741073" y="1855936"/>
            <a:ext cx="7661855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3800" b="1" dirty="0">
                <a:ln w="28575">
                  <a:noFill/>
                </a:ln>
                <a:solidFill>
                  <a:srgbClr val="FFFF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Ready</a:t>
            </a:r>
            <a:r>
              <a:rPr kumimoji="1" lang="ja-JP" altLang="en-US" sz="13800" b="1" dirty="0">
                <a:ln w="28575">
                  <a:noFill/>
                </a:ln>
                <a:solidFill>
                  <a:srgbClr val="FFFF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？</a:t>
            </a:r>
            <a:endParaRPr kumimoji="1" lang="ja-JP" altLang="en-US" sz="7200" b="1" dirty="0">
              <a:ln w="28575">
                <a:noFill/>
              </a:ln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2895749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3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51C0A1D9-4E77-2852-03B0-82F589076CA4}"/>
              </a:ext>
            </a:extLst>
          </p:cNvPr>
          <p:cNvSpPr txBox="1"/>
          <p:nvPr/>
        </p:nvSpPr>
        <p:spPr>
          <a:xfrm>
            <a:off x="414131" y="2767281"/>
            <a:ext cx="8315739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8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…</a:t>
            </a:r>
            <a:r>
              <a:rPr kumimoji="1" lang="ja-JP" altLang="en-US" sz="8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を乾燥させる</a:t>
            </a:r>
          </a:p>
        </p:txBody>
      </p:sp>
      <p:pic>
        <p:nvPicPr>
          <p:cNvPr id="3" name="6 dry">
            <a:hlinkClick r:id="" action="ppaction://media"/>
            <a:extLst>
              <a:ext uri="{FF2B5EF4-FFF2-40B4-BE49-F238E27FC236}">
                <a16:creationId xmlns:a16="http://schemas.microsoft.com/office/drawing/2014/main" id="{4C630DC6-BF8D-9ECD-05D5-58D3547EFF3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647825" y="9683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629210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83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5EE8BDE4-DAB2-48A4-9B5F-EED5A3F88E16}"/>
              </a:ext>
            </a:extLst>
          </p:cNvPr>
          <p:cNvGrpSpPr/>
          <p:nvPr/>
        </p:nvGrpSpPr>
        <p:grpSpPr>
          <a:xfrm>
            <a:off x="152401" y="1120676"/>
            <a:ext cx="8839200" cy="4616648"/>
            <a:chOff x="152401" y="960647"/>
            <a:chExt cx="8839200" cy="4616648"/>
          </a:xfrm>
        </p:grpSpPr>
        <p:sp>
          <p:nvSpPr>
            <p:cNvPr id="5" name="テキスト ボックス 4"/>
            <p:cNvSpPr txBox="1"/>
            <p:nvPr/>
          </p:nvSpPr>
          <p:spPr>
            <a:xfrm>
              <a:off x="152401" y="960647"/>
              <a:ext cx="8839200" cy="304698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bring </a:t>
              </a:r>
              <a:r>
                <a:rPr kumimoji="1"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の</a:t>
              </a:r>
              <a:endParaRPr kumimoji="1" lang="en-US" altLang="ja-JP" sz="9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  <a:p>
              <a:pPr algn="ctr"/>
              <a:r>
                <a:rPr kumimoji="1"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過去形</a:t>
              </a:r>
            </a:p>
          </p:txBody>
        </p:sp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927100" y="4007635"/>
              <a:ext cx="7289800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b------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2" name="7 brought">
            <a:hlinkClick r:id="" action="ppaction://media"/>
            <a:extLst>
              <a:ext uri="{FF2B5EF4-FFF2-40B4-BE49-F238E27FC236}">
                <a16:creationId xmlns:a16="http://schemas.microsoft.com/office/drawing/2014/main" id="{7882F0B6-06D1-0B91-8A7E-A33A970F59D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987425" y="15398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2674991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35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BEAB881F-C50D-D907-EEB4-CA3916F79A90}"/>
              </a:ext>
            </a:extLst>
          </p:cNvPr>
          <p:cNvSpPr txBox="1"/>
          <p:nvPr/>
        </p:nvSpPr>
        <p:spPr>
          <a:xfrm>
            <a:off x="397565" y="2321005"/>
            <a:ext cx="8348870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3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brought</a:t>
            </a:r>
            <a:endParaRPr kumimoji="1" lang="ja-JP" altLang="en-US" sz="72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4" name="7 brought">
            <a:hlinkClick r:id="" action="ppaction://media"/>
            <a:extLst>
              <a:ext uri="{FF2B5EF4-FFF2-40B4-BE49-F238E27FC236}">
                <a16:creationId xmlns:a16="http://schemas.microsoft.com/office/drawing/2014/main" id="{8B707658-9258-FD45-4B99-445EA09C858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987425" y="15398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6782540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35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1E1D95A5-4B46-4916-936B-F617A463497D}"/>
              </a:ext>
            </a:extLst>
          </p:cNvPr>
          <p:cNvSpPr txBox="1"/>
          <p:nvPr/>
        </p:nvSpPr>
        <p:spPr>
          <a:xfrm>
            <a:off x="152401" y="1905506"/>
            <a:ext cx="8839200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9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bring </a:t>
            </a:r>
            <a:r>
              <a:rPr kumimoji="1" lang="ja-JP" altLang="en-US" sz="9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の</a:t>
            </a:r>
            <a:endParaRPr kumimoji="1" lang="en-US" altLang="ja-JP" sz="96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ctr"/>
            <a:r>
              <a:rPr kumimoji="1" lang="ja-JP" altLang="en-US" sz="9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過去形</a:t>
            </a:r>
          </a:p>
        </p:txBody>
      </p:sp>
      <p:pic>
        <p:nvPicPr>
          <p:cNvPr id="3" name="7 brought">
            <a:hlinkClick r:id="" action="ppaction://media"/>
            <a:extLst>
              <a:ext uri="{FF2B5EF4-FFF2-40B4-BE49-F238E27FC236}">
                <a16:creationId xmlns:a16="http://schemas.microsoft.com/office/drawing/2014/main" id="{844C21A8-2B83-5570-5D6A-510063B2755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987425" y="15398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1856324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35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60DC33CD-2A10-428B-9F01-05EE17DCCC70}"/>
              </a:ext>
            </a:extLst>
          </p:cNvPr>
          <p:cNvGrpSpPr/>
          <p:nvPr/>
        </p:nvGrpSpPr>
        <p:grpSpPr>
          <a:xfrm>
            <a:off x="815009" y="1536175"/>
            <a:ext cx="7513983" cy="3785651"/>
            <a:chOff x="815009" y="1791644"/>
            <a:chExt cx="7513983" cy="3785651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b-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8A1097AC-DF8B-4D92-9DF2-023F2680EA48}"/>
                </a:ext>
              </a:extLst>
            </p:cNvPr>
            <p:cNvSpPr txBox="1"/>
            <p:nvPr/>
          </p:nvSpPr>
          <p:spPr>
            <a:xfrm>
              <a:off x="815009" y="1791644"/>
              <a:ext cx="7513983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13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…</a:t>
              </a:r>
              <a:r>
                <a:rPr kumimoji="1" lang="ja-JP" altLang="en-US" sz="13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で</a:t>
              </a:r>
              <a:endParaRPr kumimoji="1" lang="ja-JP" altLang="en-US" sz="72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2" name="8 by">
            <a:hlinkClick r:id="" action="ppaction://media"/>
            <a:extLst>
              <a:ext uri="{FF2B5EF4-FFF2-40B4-BE49-F238E27FC236}">
                <a16:creationId xmlns:a16="http://schemas.microsoft.com/office/drawing/2014/main" id="{15E17CE8-98EF-5125-A60D-1A14180AD91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279525" y="15144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1815358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83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834887" y="2105561"/>
            <a:ext cx="7474226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6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by</a:t>
            </a:r>
            <a:endParaRPr kumimoji="1" lang="ja-JP" altLang="en-US" sz="72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2" name="8 by">
            <a:hlinkClick r:id="" action="ppaction://media"/>
            <a:extLst>
              <a:ext uri="{FF2B5EF4-FFF2-40B4-BE49-F238E27FC236}">
                <a16:creationId xmlns:a16="http://schemas.microsoft.com/office/drawing/2014/main" id="{A9991ABC-BC6F-02B8-C34A-606627A2539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279525" y="15144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7024891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83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6DEE03F3-8E10-44A6-BC6B-C0A40983B84E}"/>
              </a:ext>
            </a:extLst>
          </p:cNvPr>
          <p:cNvSpPr txBox="1"/>
          <p:nvPr/>
        </p:nvSpPr>
        <p:spPr>
          <a:xfrm>
            <a:off x="815009" y="2321005"/>
            <a:ext cx="7513983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3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…</a:t>
            </a:r>
            <a:r>
              <a:rPr kumimoji="1" lang="ja-JP" altLang="en-US" sz="13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で</a:t>
            </a:r>
            <a:endParaRPr kumimoji="1" lang="ja-JP" altLang="en-US" sz="72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2" name="8 by">
            <a:hlinkClick r:id="" action="ppaction://media"/>
            <a:extLst>
              <a:ext uri="{FF2B5EF4-FFF2-40B4-BE49-F238E27FC236}">
                <a16:creationId xmlns:a16="http://schemas.microsoft.com/office/drawing/2014/main" id="{A78A569E-DC04-079A-9FAC-D878B1E547F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279525" y="15144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1949831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83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DEA2AD3-AEDB-3821-F085-96F9FA4330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7C584D60-95B8-4567-8038-A2FE612FD4C5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CDD0F368-173C-0A71-FACC-34A9C30E1AD4}"/>
              </a:ext>
            </a:extLst>
          </p:cNvPr>
          <p:cNvGrpSpPr/>
          <p:nvPr/>
        </p:nvGrpSpPr>
        <p:grpSpPr>
          <a:xfrm>
            <a:off x="0" y="1268993"/>
            <a:ext cx="9144000" cy="4320015"/>
            <a:chOff x="0" y="829370"/>
            <a:chExt cx="9144000" cy="4320015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E8A8FCC2-4A93-679C-F26D-2874D490CE4A}"/>
                </a:ext>
              </a:extLst>
            </p:cNvPr>
            <p:cNvSpPr txBox="1"/>
            <p:nvPr/>
          </p:nvSpPr>
          <p:spPr>
            <a:xfrm>
              <a:off x="0" y="3702835"/>
              <a:ext cx="9144000" cy="144655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8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8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s----</a:t>
              </a:r>
              <a:r>
                <a:rPr lang="ja-JP" altLang="en-US" sz="8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54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A4F4EFD7-CB38-C4D5-B937-03368A6CCF3B}"/>
                </a:ext>
              </a:extLst>
            </p:cNvPr>
            <p:cNvSpPr txBox="1"/>
            <p:nvPr/>
          </p:nvSpPr>
          <p:spPr>
            <a:xfrm>
              <a:off x="815009" y="829370"/>
              <a:ext cx="7513983" cy="267765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72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（食べ物などを）</a:t>
              </a:r>
              <a:endParaRPr kumimoji="1" lang="en-US" altLang="ja-JP" sz="7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  <a:p>
              <a:pPr algn="ctr"/>
              <a:r>
                <a:rPr kumimoji="1"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出す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9 serve">
            <a:hlinkClick r:id="" action="ppaction://media"/>
            <a:extLst>
              <a:ext uri="{FF2B5EF4-FFF2-40B4-BE49-F238E27FC236}">
                <a16:creationId xmlns:a16="http://schemas.microsoft.com/office/drawing/2014/main" id="{6A4F5AD1-28A0-9700-1933-F165D6680D5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749425" y="30130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540201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62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A35DA2D-62A5-41EF-0ECF-4DD54FA79A1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E388A70E-C472-38F8-4EDF-45AA6AE74782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63C14C8C-FB49-551E-244A-8A2B55C51023}"/>
              </a:ext>
            </a:extLst>
          </p:cNvPr>
          <p:cNvSpPr txBox="1"/>
          <p:nvPr/>
        </p:nvSpPr>
        <p:spPr>
          <a:xfrm>
            <a:off x="397565" y="2321005"/>
            <a:ext cx="8348870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3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serve</a:t>
            </a:r>
            <a:endParaRPr kumimoji="1" lang="ja-JP" altLang="en-US" sz="72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3" name="9 serve">
            <a:hlinkClick r:id="" action="ppaction://media"/>
            <a:extLst>
              <a:ext uri="{FF2B5EF4-FFF2-40B4-BE49-F238E27FC236}">
                <a16:creationId xmlns:a16="http://schemas.microsoft.com/office/drawing/2014/main" id="{76987FED-BD3B-5C5E-9875-0DE8273160D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749425" y="30130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5262152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6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372C7AD-E9A1-F497-7584-0E1EB39E6F1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5C73B1C2-8EC9-04F5-23D7-88BE667D173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BB282CA7-4252-4FE1-3836-EBA42A7330F0}"/>
              </a:ext>
            </a:extLst>
          </p:cNvPr>
          <p:cNvSpPr txBox="1"/>
          <p:nvPr/>
        </p:nvSpPr>
        <p:spPr>
          <a:xfrm>
            <a:off x="815009" y="2090172"/>
            <a:ext cx="7513983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7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（食べ物などを）</a:t>
            </a:r>
            <a:endParaRPr kumimoji="1" lang="en-US" altLang="ja-JP" sz="72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ctr"/>
            <a:r>
              <a:rPr kumimoji="1" lang="ja-JP" altLang="en-US" sz="9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出す</a:t>
            </a:r>
            <a:endParaRPr kumimoji="1" lang="ja-JP" altLang="en-US" sz="6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6" name="9 serve">
            <a:hlinkClick r:id="" action="ppaction://media"/>
            <a:extLst>
              <a:ext uri="{FF2B5EF4-FFF2-40B4-BE49-F238E27FC236}">
                <a16:creationId xmlns:a16="http://schemas.microsoft.com/office/drawing/2014/main" id="{113C41D2-8403-06C8-2717-085EB022DB9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749425" y="30130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5975257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62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4DA5C90F-D5A4-4E05-961B-7E9826B55BD4}"/>
              </a:ext>
            </a:extLst>
          </p:cNvPr>
          <p:cNvGrpSpPr/>
          <p:nvPr/>
        </p:nvGrpSpPr>
        <p:grpSpPr>
          <a:xfrm>
            <a:off x="206477" y="1673390"/>
            <a:ext cx="8731046" cy="3511220"/>
            <a:chOff x="206477" y="2066075"/>
            <a:chExt cx="8731046" cy="3511220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f---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547AF587-709F-4035-BD68-7E4A3FF4B89A}"/>
                </a:ext>
              </a:extLst>
            </p:cNvPr>
            <p:cNvSpPr txBox="1"/>
            <p:nvPr/>
          </p:nvSpPr>
          <p:spPr>
            <a:xfrm>
              <a:off x="206477" y="2066075"/>
              <a:ext cx="8731046" cy="18620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…</a:t>
              </a:r>
              <a:r>
                <a:rPr kumimoji="1" lang="ja-JP" altLang="en-US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出身の</a:t>
              </a:r>
            </a:p>
          </p:txBody>
        </p:sp>
      </p:grpSp>
      <p:pic>
        <p:nvPicPr>
          <p:cNvPr id="4" name="1 from">
            <a:hlinkClick r:id="" action="ppaction://media"/>
            <a:extLst>
              <a:ext uri="{FF2B5EF4-FFF2-40B4-BE49-F238E27FC236}">
                <a16:creationId xmlns:a16="http://schemas.microsoft.com/office/drawing/2014/main" id="{FDD28B2A-D760-2901-0235-44927A20C1C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622425" y="14509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5311682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35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F1D07E0-281D-FB91-92D9-CA13024D4F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0C032C28-0C08-24C5-8150-904D208554DC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B8D3BF3B-F33A-2A2D-9F76-EC3094425E8C}"/>
              </a:ext>
            </a:extLst>
          </p:cNvPr>
          <p:cNvGrpSpPr/>
          <p:nvPr/>
        </p:nvGrpSpPr>
        <p:grpSpPr>
          <a:xfrm>
            <a:off x="206477" y="1636202"/>
            <a:ext cx="8731046" cy="3585596"/>
            <a:chOff x="206477" y="1991699"/>
            <a:chExt cx="8731046" cy="3585596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7C79E2AD-0C79-0E43-B2EF-EAB68008735F}"/>
                </a:ext>
              </a:extLst>
            </p:cNvPr>
            <p:cNvSpPr txBox="1"/>
            <p:nvPr/>
          </p:nvSpPr>
          <p:spPr>
            <a:xfrm>
              <a:off x="206477" y="4007635"/>
              <a:ext cx="8731046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b--------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154B41B6-6297-D7B5-E0F8-7C4D0E792E95}"/>
                </a:ext>
              </a:extLst>
            </p:cNvPr>
            <p:cNvSpPr txBox="1"/>
            <p:nvPr/>
          </p:nvSpPr>
          <p:spPr>
            <a:xfrm>
              <a:off x="206477" y="1991699"/>
              <a:ext cx="8731046" cy="201593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2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始まり</a:t>
              </a:r>
            </a:p>
          </p:txBody>
        </p:sp>
      </p:grpSp>
      <p:pic>
        <p:nvPicPr>
          <p:cNvPr id="2" name="10 beginning">
            <a:hlinkClick r:id="" action="ppaction://media"/>
            <a:extLst>
              <a:ext uri="{FF2B5EF4-FFF2-40B4-BE49-F238E27FC236}">
                <a16:creationId xmlns:a16="http://schemas.microsoft.com/office/drawing/2014/main" id="{BF4AFDC8-3A68-BCA3-B25E-614B0A4DDD6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216025" y="1031875"/>
            <a:ext cx="406400" cy="406400"/>
          </a:xfrm>
          <a:prstGeom prst="rect">
            <a:avLst/>
          </a:prstGeom>
        </p:spPr>
      </p:pic>
      <p:cxnSp>
        <p:nvCxnSpPr>
          <p:cNvPr id="5" name="直線コネクタ 4">
            <a:extLst>
              <a:ext uri="{FF2B5EF4-FFF2-40B4-BE49-F238E27FC236}">
                <a16:creationId xmlns:a16="http://schemas.microsoft.com/office/drawing/2014/main" id="{F0C48408-9B35-6BF8-67B3-143EA20A8EA9}"/>
              </a:ext>
            </a:extLst>
          </p:cNvPr>
          <p:cNvCxnSpPr>
            <a:cxnSpLocks/>
          </p:cNvCxnSpPr>
          <p:nvPr/>
        </p:nvCxnSpPr>
        <p:spPr>
          <a:xfrm>
            <a:off x="0" y="6545943"/>
            <a:ext cx="9144000" cy="0"/>
          </a:xfrm>
          <a:prstGeom prst="line">
            <a:avLst/>
          </a:prstGeom>
          <a:ln w="368300" cmpd="dbl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56113969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1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50B519B-BAB9-EDDF-FBB9-862FA45DD6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B45B1F4B-B3F4-9F9F-7DDE-103C33966A20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F84A1425-BA2B-56B6-714E-46FA82514362}"/>
              </a:ext>
            </a:extLst>
          </p:cNvPr>
          <p:cNvSpPr txBox="1"/>
          <p:nvPr/>
        </p:nvSpPr>
        <p:spPr>
          <a:xfrm>
            <a:off x="225287" y="2551837"/>
            <a:ext cx="8693426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1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beginning </a:t>
            </a:r>
            <a:endParaRPr kumimoji="1" lang="ja-JP" altLang="en-US" sz="115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3" name="10 beginning">
            <a:hlinkClick r:id="" action="ppaction://media"/>
            <a:extLst>
              <a:ext uri="{FF2B5EF4-FFF2-40B4-BE49-F238E27FC236}">
                <a16:creationId xmlns:a16="http://schemas.microsoft.com/office/drawing/2014/main" id="{5CE0C86F-9A9C-D103-3DCC-C8AAB8148EC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216025" y="1031875"/>
            <a:ext cx="406400" cy="406400"/>
          </a:xfrm>
          <a:prstGeom prst="rect">
            <a:avLst/>
          </a:prstGeom>
        </p:spPr>
      </p:pic>
      <p:cxnSp>
        <p:nvCxnSpPr>
          <p:cNvPr id="4" name="直線コネクタ 3">
            <a:extLst>
              <a:ext uri="{FF2B5EF4-FFF2-40B4-BE49-F238E27FC236}">
                <a16:creationId xmlns:a16="http://schemas.microsoft.com/office/drawing/2014/main" id="{996BFFE0-A35A-26BC-7B19-7C86564A1793}"/>
              </a:ext>
            </a:extLst>
          </p:cNvPr>
          <p:cNvCxnSpPr>
            <a:cxnSpLocks/>
          </p:cNvCxnSpPr>
          <p:nvPr/>
        </p:nvCxnSpPr>
        <p:spPr>
          <a:xfrm>
            <a:off x="0" y="6545943"/>
            <a:ext cx="9144000" cy="0"/>
          </a:xfrm>
          <a:prstGeom prst="line">
            <a:avLst/>
          </a:prstGeom>
          <a:ln w="368300" cmpd="dbl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83626815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1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84627A-2278-B7BE-035E-D32F4EFE229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09305B59-EC57-956B-9249-2E31D220B197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03F70118-3B1E-6187-D78D-9EEB3D4FE520}"/>
              </a:ext>
            </a:extLst>
          </p:cNvPr>
          <p:cNvSpPr txBox="1"/>
          <p:nvPr/>
        </p:nvSpPr>
        <p:spPr>
          <a:xfrm>
            <a:off x="206478" y="2421032"/>
            <a:ext cx="8731046" cy="20159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始まり</a:t>
            </a:r>
          </a:p>
        </p:txBody>
      </p:sp>
      <p:pic>
        <p:nvPicPr>
          <p:cNvPr id="2" name="10 beginning">
            <a:hlinkClick r:id="" action="ppaction://media"/>
            <a:extLst>
              <a:ext uri="{FF2B5EF4-FFF2-40B4-BE49-F238E27FC236}">
                <a16:creationId xmlns:a16="http://schemas.microsoft.com/office/drawing/2014/main" id="{0A562536-E0AA-938A-883B-8B9F8E5DA10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216025" y="1031875"/>
            <a:ext cx="406400" cy="406400"/>
          </a:xfrm>
          <a:prstGeom prst="rect">
            <a:avLst/>
          </a:prstGeom>
        </p:spPr>
      </p:pic>
      <p:cxnSp>
        <p:nvCxnSpPr>
          <p:cNvPr id="3" name="直線コネクタ 2">
            <a:extLst>
              <a:ext uri="{FF2B5EF4-FFF2-40B4-BE49-F238E27FC236}">
                <a16:creationId xmlns:a16="http://schemas.microsoft.com/office/drawing/2014/main" id="{81D75E89-81DF-8A9E-C479-5CF1AE128E10}"/>
              </a:ext>
            </a:extLst>
          </p:cNvPr>
          <p:cNvCxnSpPr>
            <a:cxnSpLocks/>
          </p:cNvCxnSpPr>
          <p:nvPr/>
        </p:nvCxnSpPr>
        <p:spPr>
          <a:xfrm>
            <a:off x="0" y="6545943"/>
            <a:ext cx="9144000" cy="0"/>
          </a:xfrm>
          <a:prstGeom prst="line">
            <a:avLst/>
          </a:prstGeom>
          <a:ln w="368300" cmpd="dbl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合格の鐘">
            <a:hlinkClick r:id="" action="ppaction://media"/>
            <a:extLst>
              <a:ext uri="{FF2B5EF4-FFF2-40B4-BE49-F238E27FC236}">
                <a16:creationId xmlns:a16="http://schemas.microsoft.com/office/drawing/2014/main" id="{E9E31176-CA66-7CB1-048A-1991D2B170A9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352551" y="4268788"/>
            <a:ext cx="609601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5009302"/>
      </p:ext>
    </p:extLst>
  </p:cSld>
  <p:clrMapOvr>
    <a:masterClrMapping/>
  </p:clrMapOvr>
  <p:transition spd="med">
    <p:pull/>
    <p:sndAc>
      <p:stSnd>
        <p:snd r:embed="rId6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1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5485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audio>
              <p:cMediaNode vol="80000" showWhenStopped="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7D0A682-1AFB-167C-EA06-98C7CE67C31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94B458CD-7DD8-011D-F9CE-61DAC187A166}"/>
              </a:ext>
            </a:extLst>
          </p:cNvPr>
          <p:cNvSpPr txBox="1"/>
          <p:nvPr/>
        </p:nvSpPr>
        <p:spPr>
          <a:xfrm>
            <a:off x="265044" y="5723388"/>
            <a:ext cx="861391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3600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英語にしなさい</a:t>
            </a: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9522498C-3037-4451-6F42-A820D3B5CC76}"/>
              </a:ext>
            </a:extLst>
          </p:cNvPr>
          <p:cNvSpPr txBox="1"/>
          <p:nvPr/>
        </p:nvSpPr>
        <p:spPr>
          <a:xfrm>
            <a:off x="741073" y="1855936"/>
            <a:ext cx="7661855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1500" b="1" dirty="0">
                <a:ln w="28575">
                  <a:noFill/>
                </a:ln>
                <a:latin typeface="メイリオ" panose="020B0604030504040204" pitchFamily="50" charset="-128"/>
                <a:ea typeface="メイリオ" panose="020B0604030504040204" pitchFamily="50" charset="-128"/>
              </a:rPr>
              <a:t>確認テスト</a:t>
            </a:r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DF3D903A-FD75-EDC2-0F7E-B4D30FD2A720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91669079"/>
      </p:ext>
    </p:extLst>
  </p:cSld>
  <p:clrMapOvr>
    <a:masterClrMapping/>
  </p:clrMapOvr>
  <p:transition spd="slow">
    <p:push dir="u"/>
  </p:transition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1C8FF51-3D8A-1F5C-B8C0-776A422250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FEDEED90-EB5E-181B-CAB3-18F651F9C31A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F7D6E01A-EF61-41CD-91BA-823731545A71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415D9E4C-BC02-4352-1E1D-B910F6154165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確認テスト①</a:t>
            </a: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F36523CB-5A45-537D-46A3-E39AB8B35AB2}"/>
              </a:ext>
            </a:extLst>
          </p:cNvPr>
          <p:cNvGrpSpPr/>
          <p:nvPr/>
        </p:nvGrpSpPr>
        <p:grpSpPr>
          <a:xfrm>
            <a:off x="206477" y="1673390"/>
            <a:ext cx="8731046" cy="3511220"/>
            <a:chOff x="206477" y="2066075"/>
            <a:chExt cx="8731046" cy="3511220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BFC445BE-58BF-50FB-3121-589EF193DC66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from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D83B408D-5DC6-1B25-6E1C-5541A1232856}"/>
                </a:ext>
              </a:extLst>
            </p:cNvPr>
            <p:cNvSpPr txBox="1"/>
            <p:nvPr/>
          </p:nvSpPr>
          <p:spPr>
            <a:xfrm>
              <a:off x="206477" y="2066075"/>
              <a:ext cx="8731046" cy="18620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…</a:t>
              </a:r>
              <a:r>
                <a:rPr kumimoji="1" lang="ja-JP" altLang="en-US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出身の</a:t>
              </a:r>
            </a:p>
          </p:txBody>
        </p:sp>
      </p:grpSp>
      <p:pic>
        <p:nvPicPr>
          <p:cNvPr id="4" name="1 from">
            <a:hlinkClick r:id="" action="ppaction://media"/>
            <a:extLst>
              <a:ext uri="{FF2B5EF4-FFF2-40B4-BE49-F238E27FC236}">
                <a16:creationId xmlns:a16="http://schemas.microsoft.com/office/drawing/2014/main" id="{23C5FF4A-338B-FCC2-4E3B-CA0846ADFCE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622425" y="1450975"/>
            <a:ext cx="406400" cy="406400"/>
          </a:xfrm>
          <a:prstGeom prst="rect">
            <a:avLst/>
          </a:prstGeom>
        </p:spPr>
      </p:pic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559351DE-3D8F-8609-EC73-20B07723DCE1}"/>
              </a:ext>
            </a:extLst>
          </p:cNvPr>
          <p:cNvSpPr/>
          <p:nvPr/>
        </p:nvSpPr>
        <p:spPr>
          <a:xfrm>
            <a:off x="2667001" y="3535438"/>
            <a:ext cx="3860800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7485062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35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8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32974AF-CD58-5A89-32AB-262A006E71D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7C1903A3-E94D-1224-B075-6B499A99035F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EB43004D-5AA5-945B-D482-C4B8E2D2BEB1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5A9280BC-C30B-622E-75EB-708470230D6D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確認テスト②</a:t>
            </a: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1D63010B-F2D3-2A9B-D9CC-197E3508D7DE}"/>
              </a:ext>
            </a:extLst>
          </p:cNvPr>
          <p:cNvGrpSpPr/>
          <p:nvPr/>
        </p:nvGrpSpPr>
        <p:grpSpPr>
          <a:xfrm>
            <a:off x="206477" y="1636202"/>
            <a:ext cx="8731046" cy="3585596"/>
            <a:chOff x="206477" y="1991699"/>
            <a:chExt cx="8731046" cy="3585596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4FFFFEAD-697F-D26C-28C3-9BEDF2B6A166}"/>
                </a:ext>
              </a:extLst>
            </p:cNvPr>
            <p:cNvSpPr txBox="1"/>
            <p:nvPr/>
          </p:nvSpPr>
          <p:spPr>
            <a:xfrm>
              <a:off x="637563" y="4007635"/>
              <a:ext cx="786887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herring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15B65651-A983-0AEA-D377-0591248ECAE9}"/>
                </a:ext>
              </a:extLst>
            </p:cNvPr>
            <p:cNvSpPr txBox="1"/>
            <p:nvPr/>
          </p:nvSpPr>
          <p:spPr>
            <a:xfrm>
              <a:off x="206477" y="1991699"/>
              <a:ext cx="8731046" cy="201593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2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ニシン</a:t>
              </a:r>
            </a:p>
          </p:txBody>
        </p:sp>
      </p:grpSp>
      <p:pic>
        <p:nvPicPr>
          <p:cNvPr id="2" name="2 herring">
            <a:hlinkClick r:id="" action="ppaction://media"/>
            <a:extLst>
              <a:ext uri="{FF2B5EF4-FFF2-40B4-BE49-F238E27FC236}">
                <a16:creationId xmlns:a16="http://schemas.microsoft.com/office/drawing/2014/main" id="{66AEAF3E-7867-AD7F-10D9-3504E8C4BF6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495425" y="1819275"/>
            <a:ext cx="406400" cy="4064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A316CB81-B9D2-F1E1-88EA-26BFF34BCE53}"/>
              </a:ext>
            </a:extLst>
          </p:cNvPr>
          <p:cNvSpPr/>
          <p:nvPr/>
        </p:nvSpPr>
        <p:spPr>
          <a:xfrm>
            <a:off x="1841501" y="3541471"/>
            <a:ext cx="5511800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13016436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83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DB54001-9112-CABC-D541-A9CBB1844C8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BCAC6B14-B430-593F-4C6D-F1092C57DAB8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2E2F02A1-BE91-B618-218F-2E79876CB73B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15D018B2-C9CD-B06B-68DB-F46B7EE2AB63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確認テスト③</a:t>
            </a: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33E3E127-3A2B-EFCF-05F9-B81F5DB9310B}"/>
              </a:ext>
            </a:extLst>
          </p:cNvPr>
          <p:cNvGrpSpPr/>
          <p:nvPr/>
        </p:nvGrpSpPr>
        <p:grpSpPr>
          <a:xfrm>
            <a:off x="815008" y="1536175"/>
            <a:ext cx="7513984" cy="3785651"/>
            <a:chOff x="815008" y="1791644"/>
            <a:chExt cx="7513984" cy="3785651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7CBB7B58-DA1A-6793-D2F2-1E259F70F5A6}"/>
                </a:ext>
              </a:extLst>
            </p:cNvPr>
            <p:cNvSpPr txBox="1"/>
            <p:nvPr/>
          </p:nvSpPr>
          <p:spPr>
            <a:xfrm>
              <a:off x="815008" y="4007635"/>
              <a:ext cx="751398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period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7D45D6F1-8818-8DBB-B9BD-A538D7EAFF7A}"/>
                </a:ext>
              </a:extLst>
            </p:cNvPr>
            <p:cNvSpPr txBox="1"/>
            <p:nvPr/>
          </p:nvSpPr>
          <p:spPr>
            <a:xfrm>
              <a:off x="815009" y="1791644"/>
              <a:ext cx="7513983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3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時代</a:t>
              </a:r>
              <a:endParaRPr kumimoji="1" lang="ja-JP" altLang="en-US" sz="72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3 period">
            <a:hlinkClick r:id="" action="ppaction://media"/>
            <a:extLst>
              <a:ext uri="{FF2B5EF4-FFF2-40B4-BE49-F238E27FC236}">
                <a16:creationId xmlns:a16="http://schemas.microsoft.com/office/drawing/2014/main" id="{28845F69-46DA-6E1E-B2E3-EC6584D3927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317625" y="955675"/>
            <a:ext cx="406400" cy="4064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5B0D42D0-724B-B63E-7111-DD0B3DF615D7}"/>
              </a:ext>
            </a:extLst>
          </p:cNvPr>
          <p:cNvSpPr/>
          <p:nvPr/>
        </p:nvSpPr>
        <p:spPr>
          <a:xfrm>
            <a:off x="2336800" y="3519516"/>
            <a:ext cx="4470400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8345472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0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89E7535-D693-9EFE-5E88-AD73F6AE98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4AFCB479-2E71-725E-DDA4-43314D3E491D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096D1271-CCFA-6999-B9B9-D42776205424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85A58465-339E-9B26-8FC0-6DBBB8371576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確認テスト④</a:t>
            </a: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B79B45CB-4C07-29F9-738E-1533245DF4B4}"/>
              </a:ext>
            </a:extLst>
          </p:cNvPr>
          <p:cNvGrpSpPr/>
          <p:nvPr/>
        </p:nvGrpSpPr>
        <p:grpSpPr>
          <a:xfrm>
            <a:off x="152401" y="1120676"/>
            <a:ext cx="8839200" cy="4616648"/>
            <a:chOff x="152401" y="960647"/>
            <a:chExt cx="8839200" cy="4616648"/>
          </a:xfrm>
        </p:grpSpPr>
        <p:sp>
          <p:nvSpPr>
            <p:cNvPr id="5" name="テキスト ボックス 4">
              <a:extLst>
                <a:ext uri="{FF2B5EF4-FFF2-40B4-BE49-F238E27FC236}">
                  <a16:creationId xmlns:a16="http://schemas.microsoft.com/office/drawing/2014/main" id="{7CA16B67-6F34-0451-AA51-BACBDBBC53F4}"/>
                </a:ext>
              </a:extLst>
            </p:cNvPr>
            <p:cNvSpPr txBox="1"/>
            <p:nvPr/>
          </p:nvSpPr>
          <p:spPr>
            <a:xfrm>
              <a:off x="152401" y="960647"/>
              <a:ext cx="8839200" cy="304698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catch </a:t>
              </a:r>
              <a:r>
                <a:rPr kumimoji="1"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の</a:t>
              </a:r>
              <a:endParaRPr kumimoji="1" lang="en-US" altLang="ja-JP" sz="9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  <a:p>
              <a:pPr algn="ctr"/>
              <a:r>
                <a:rPr kumimoji="1"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過去形</a:t>
              </a:r>
            </a:p>
          </p:txBody>
        </p:sp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02565CA3-F8A6-99C2-D79C-E952B7C7C20D}"/>
                </a:ext>
              </a:extLst>
            </p:cNvPr>
            <p:cNvSpPr txBox="1"/>
            <p:nvPr/>
          </p:nvSpPr>
          <p:spPr>
            <a:xfrm>
              <a:off x="457200" y="4007635"/>
              <a:ext cx="8229600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caught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2" name="4 caught">
            <a:hlinkClick r:id="" action="ppaction://media"/>
            <a:extLst>
              <a:ext uri="{FF2B5EF4-FFF2-40B4-BE49-F238E27FC236}">
                <a16:creationId xmlns:a16="http://schemas.microsoft.com/office/drawing/2014/main" id="{E23FD66B-F218-0289-9273-13421E79BFE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101725" y="879475"/>
            <a:ext cx="406400" cy="4064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F78F95DB-6A38-641C-0953-73A8EFA730EB}"/>
              </a:ext>
            </a:extLst>
          </p:cNvPr>
          <p:cNvSpPr/>
          <p:nvPr/>
        </p:nvSpPr>
        <p:spPr>
          <a:xfrm>
            <a:off x="2146301" y="4023726"/>
            <a:ext cx="4902199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9189604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05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88A3FB5-1745-2CAA-0047-4E48963B8D2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557035D7-C573-CF68-7A4F-EB52C29EF02A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D9C630A1-7D30-080C-5D74-BADEC32E6329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FFCB4BC5-C21D-B5BC-7B6E-5093EA43E188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確認テスト⑤</a:t>
            </a:r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FAAB541E-668B-0AD8-B16B-4B7040071050}"/>
              </a:ext>
            </a:extLst>
          </p:cNvPr>
          <p:cNvGrpSpPr/>
          <p:nvPr/>
        </p:nvGrpSpPr>
        <p:grpSpPr>
          <a:xfrm>
            <a:off x="0" y="1751004"/>
            <a:ext cx="9144000" cy="3355992"/>
            <a:chOff x="0" y="1747161"/>
            <a:chExt cx="9144000" cy="3355992"/>
          </a:xfrm>
        </p:grpSpPr>
        <p:sp>
          <p:nvSpPr>
            <p:cNvPr id="5" name="テキスト ボックス 4">
              <a:extLst>
                <a:ext uri="{FF2B5EF4-FFF2-40B4-BE49-F238E27FC236}">
                  <a16:creationId xmlns:a16="http://schemas.microsoft.com/office/drawing/2014/main" id="{8E1EE7B0-FF7B-A000-1E94-4E0F01C2B95C}"/>
                </a:ext>
              </a:extLst>
            </p:cNvPr>
            <p:cNvSpPr txBox="1"/>
            <p:nvPr/>
          </p:nvSpPr>
          <p:spPr>
            <a:xfrm>
              <a:off x="0" y="3902824"/>
              <a:ext cx="9144000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ja-JP" sz="72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a [lot] [of]...</a:t>
              </a:r>
              <a:endParaRPr kumimoji="1" lang="ja-JP" altLang="en-US" sz="54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E5505E97-BBC7-911E-8A12-80B8D03EEA8B}"/>
                </a:ext>
              </a:extLst>
            </p:cNvPr>
            <p:cNvSpPr txBox="1"/>
            <p:nvPr/>
          </p:nvSpPr>
          <p:spPr>
            <a:xfrm>
              <a:off x="206477" y="1747161"/>
              <a:ext cx="8731046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たくさんの</a:t>
              </a:r>
              <a:r>
                <a:rPr kumimoji="1"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…</a:t>
              </a:r>
              <a:endParaRPr kumimoji="1" lang="ja-JP" altLang="en-US" sz="9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</p:grpSp>
      <p:pic>
        <p:nvPicPr>
          <p:cNvPr id="10" name="5 a lot of">
            <a:hlinkClick r:id="" action="ppaction://media"/>
            <a:extLst>
              <a:ext uri="{FF2B5EF4-FFF2-40B4-BE49-F238E27FC236}">
                <a16:creationId xmlns:a16="http://schemas.microsoft.com/office/drawing/2014/main" id="{6D4350B5-CBF5-5CC5-D3C5-EFD6B828F90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597025" y="1273175"/>
            <a:ext cx="406400" cy="406400"/>
          </a:xfrm>
          <a:prstGeom prst="rect">
            <a:avLst/>
          </a:prstGeom>
        </p:spPr>
      </p:pic>
      <p:sp>
        <p:nvSpPr>
          <p:cNvPr id="9" name="正方形/長方形 8">
            <a:extLst>
              <a:ext uri="{FF2B5EF4-FFF2-40B4-BE49-F238E27FC236}">
                <a16:creationId xmlns:a16="http://schemas.microsoft.com/office/drawing/2014/main" id="{2E68DB5F-2AE8-D426-80D4-C57042DE8F1E}"/>
              </a:ext>
            </a:extLst>
          </p:cNvPr>
          <p:cNvSpPr/>
          <p:nvPr/>
        </p:nvSpPr>
        <p:spPr>
          <a:xfrm>
            <a:off x="2717800" y="3537337"/>
            <a:ext cx="1409700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BCE4DFAE-881E-EEF2-B640-9A3EDB637132}"/>
              </a:ext>
            </a:extLst>
          </p:cNvPr>
          <p:cNvSpPr/>
          <p:nvPr/>
        </p:nvSpPr>
        <p:spPr>
          <a:xfrm>
            <a:off x="5016502" y="3537337"/>
            <a:ext cx="1409700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828806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92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1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  <p:bldLst>
      <p:bldP spid="9" grpId="0" animBg="1"/>
      <p:bldP spid="11" grpId="0" animBg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3A6F225-BCF4-4C51-CC9F-5A03785167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B19A3D4E-02C8-ABC1-0AF6-4B14C812203D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E90E507E-05CB-2720-E20B-B6E58B4E2F35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77FC69E8-FC47-83C9-DBDA-389E0879AE56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確認テスト⑥</a:t>
            </a:r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AA831A9C-63F5-555B-46BD-44B6D404F5F4}"/>
              </a:ext>
            </a:extLst>
          </p:cNvPr>
          <p:cNvGrpSpPr/>
          <p:nvPr/>
        </p:nvGrpSpPr>
        <p:grpSpPr>
          <a:xfrm>
            <a:off x="414131" y="1889687"/>
            <a:ext cx="8315739" cy="3078627"/>
            <a:chOff x="414131" y="2498668"/>
            <a:chExt cx="8315739" cy="3078627"/>
          </a:xfrm>
        </p:grpSpPr>
        <p:sp>
          <p:nvSpPr>
            <p:cNvPr id="5" name="テキスト ボックス 4">
              <a:extLst>
                <a:ext uri="{FF2B5EF4-FFF2-40B4-BE49-F238E27FC236}">
                  <a16:creationId xmlns:a16="http://schemas.microsoft.com/office/drawing/2014/main" id="{6BE30A6F-E50B-636A-09BF-0F3598FFA497}"/>
                </a:ext>
              </a:extLst>
            </p:cNvPr>
            <p:cNvSpPr txBox="1"/>
            <p:nvPr/>
          </p:nvSpPr>
          <p:spPr>
            <a:xfrm>
              <a:off x="414131" y="2498668"/>
              <a:ext cx="8315739" cy="1323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80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…</a:t>
              </a:r>
              <a:r>
                <a:rPr kumimoji="1" lang="ja-JP" altLang="en-US" sz="80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を乾燥させる</a:t>
              </a: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35BAB31D-CDFD-6DBF-F40C-AC8F439546E5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dry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3" name="6 dry">
            <a:hlinkClick r:id="" action="ppaction://media"/>
            <a:extLst>
              <a:ext uri="{FF2B5EF4-FFF2-40B4-BE49-F238E27FC236}">
                <a16:creationId xmlns:a16="http://schemas.microsoft.com/office/drawing/2014/main" id="{CB55E0E8-CECE-651C-C90A-74A82D11BC1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647825" y="968375"/>
            <a:ext cx="406400" cy="4064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1C82E16C-5261-5A52-31A4-C8B009F650F4}"/>
              </a:ext>
            </a:extLst>
          </p:cNvPr>
          <p:cNvSpPr/>
          <p:nvPr/>
        </p:nvSpPr>
        <p:spPr>
          <a:xfrm>
            <a:off x="3403601" y="3156428"/>
            <a:ext cx="2387600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4346268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83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C2A17968-0A66-4776-82BE-6B3B70A7F467}"/>
              </a:ext>
            </a:extLst>
          </p:cNvPr>
          <p:cNvSpPr txBox="1"/>
          <p:nvPr/>
        </p:nvSpPr>
        <p:spPr>
          <a:xfrm>
            <a:off x="397565" y="2105561"/>
            <a:ext cx="8348870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6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from</a:t>
            </a:r>
            <a:endParaRPr kumimoji="1" lang="ja-JP" altLang="en-US" sz="8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2" name="1 from">
            <a:hlinkClick r:id="" action="ppaction://media"/>
            <a:extLst>
              <a:ext uri="{FF2B5EF4-FFF2-40B4-BE49-F238E27FC236}">
                <a16:creationId xmlns:a16="http://schemas.microsoft.com/office/drawing/2014/main" id="{3A0DF373-F013-6779-92CC-E11897CE7C1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622425" y="14509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3684079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35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2D5B7E2-DAD7-51BF-1EED-9AA36F1BE49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B598B216-A967-00D7-0D21-8FE5A951D269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BE71EE83-EA02-D137-094E-F1C3463FDAFD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BFE61C35-C5A4-6451-078F-83EC90467A55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確認テスト⑦</a:t>
            </a: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C925FCD3-ECBD-EAA0-62CD-79A5D0ABA7D6}"/>
              </a:ext>
            </a:extLst>
          </p:cNvPr>
          <p:cNvGrpSpPr/>
          <p:nvPr/>
        </p:nvGrpSpPr>
        <p:grpSpPr>
          <a:xfrm>
            <a:off x="152401" y="1120676"/>
            <a:ext cx="8839200" cy="4616648"/>
            <a:chOff x="152401" y="960647"/>
            <a:chExt cx="8839200" cy="4616648"/>
          </a:xfrm>
        </p:grpSpPr>
        <p:sp>
          <p:nvSpPr>
            <p:cNvPr id="5" name="テキスト ボックス 4">
              <a:extLst>
                <a:ext uri="{FF2B5EF4-FFF2-40B4-BE49-F238E27FC236}">
                  <a16:creationId xmlns:a16="http://schemas.microsoft.com/office/drawing/2014/main" id="{AF7D7B14-DFA7-B6C5-EEC7-B8CE4E52A97E}"/>
                </a:ext>
              </a:extLst>
            </p:cNvPr>
            <p:cNvSpPr txBox="1"/>
            <p:nvPr/>
          </p:nvSpPr>
          <p:spPr>
            <a:xfrm>
              <a:off x="152401" y="960647"/>
              <a:ext cx="8839200" cy="304698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bring </a:t>
              </a:r>
              <a:r>
                <a:rPr kumimoji="1"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の</a:t>
              </a:r>
              <a:endParaRPr kumimoji="1" lang="en-US" altLang="ja-JP" sz="9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  <a:p>
              <a:pPr algn="ctr"/>
              <a:r>
                <a:rPr kumimoji="1"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過去形</a:t>
              </a:r>
            </a:p>
          </p:txBody>
        </p:sp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A1B73A43-B88E-9426-9FA9-2B4A740F52AC}"/>
                </a:ext>
              </a:extLst>
            </p:cNvPr>
            <p:cNvSpPr txBox="1"/>
            <p:nvPr/>
          </p:nvSpPr>
          <p:spPr>
            <a:xfrm>
              <a:off x="520700" y="4007635"/>
              <a:ext cx="8102600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brought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2" name="7 brought">
            <a:hlinkClick r:id="" action="ppaction://media"/>
            <a:extLst>
              <a:ext uri="{FF2B5EF4-FFF2-40B4-BE49-F238E27FC236}">
                <a16:creationId xmlns:a16="http://schemas.microsoft.com/office/drawing/2014/main" id="{EE917DBC-BB3D-283A-B032-17CA78221DA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987425" y="1539875"/>
            <a:ext cx="406400" cy="4064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06B3BB82-9404-9259-ACBE-A4A3C548440B}"/>
              </a:ext>
            </a:extLst>
          </p:cNvPr>
          <p:cNvSpPr/>
          <p:nvPr/>
        </p:nvSpPr>
        <p:spPr>
          <a:xfrm>
            <a:off x="1765300" y="3892550"/>
            <a:ext cx="5613400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1151797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35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F1F6662-A7DE-AB4B-FE1D-50C457DD32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96C040D1-3DD9-8BEE-342B-F90E80223933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6EACEAEB-6433-95AC-4FE1-A3F99EBBACDC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8674EC79-4E95-5785-49F2-989BEF53631E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確認テスト⑧</a:t>
            </a: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5F769D97-053D-857C-93D9-9055F2B4C7B9}"/>
              </a:ext>
            </a:extLst>
          </p:cNvPr>
          <p:cNvGrpSpPr/>
          <p:nvPr/>
        </p:nvGrpSpPr>
        <p:grpSpPr>
          <a:xfrm>
            <a:off x="815009" y="1536175"/>
            <a:ext cx="7513983" cy="3785651"/>
            <a:chOff x="815009" y="1791644"/>
            <a:chExt cx="7513983" cy="3785651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4D86BEEA-B732-B7E0-33B5-BE1784165AAD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by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001A3BE9-B125-E5FA-289C-CB09A976B3E0}"/>
                </a:ext>
              </a:extLst>
            </p:cNvPr>
            <p:cNvSpPr txBox="1"/>
            <p:nvPr/>
          </p:nvSpPr>
          <p:spPr>
            <a:xfrm>
              <a:off x="815009" y="1791644"/>
              <a:ext cx="7513983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13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…</a:t>
              </a:r>
              <a:r>
                <a:rPr kumimoji="1" lang="ja-JP" altLang="en-US" sz="13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で</a:t>
              </a:r>
              <a:endParaRPr kumimoji="1" lang="ja-JP" altLang="en-US" sz="72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2" name="8 by">
            <a:hlinkClick r:id="" action="ppaction://media"/>
            <a:extLst>
              <a:ext uri="{FF2B5EF4-FFF2-40B4-BE49-F238E27FC236}">
                <a16:creationId xmlns:a16="http://schemas.microsoft.com/office/drawing/2014/main" id="{EC186A44-A799-2BDF-5BA4-16A929D18D4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279525" y="1514475"/>
            <a:ext cx="406400" cy="4064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C47E6239-CF9A-22A2-E652-86AC81C4B333}"/>
              </a:ext>
            </a:extLst>
          </p:cNvPr>
          <p:cNvSpPr/>
          <p:nvPr/>
        </p:nvSpPr>
        <p:spPr>
          <a:xfrm>
            <a:off x="3759200" y="3663454"/>
            <a:ext cx="1676402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036809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83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5449A07-B5A3-1DBB-8C05-C5AFFD5ABD9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CA43C989-23B2-816D-9EA5-587DDFD638E8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9886B2AD-B685-663B-98AB-BB42D54079FF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44E5224D-35DD-FED6-1A97-7D41FB391CB8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確認テスト⑨</a:t>
            </a: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E0EFC92C-5699-C4E5-62A4-E82BF494A2C1}"/>
              </a:ext>
            </a:extLst>
          </p:cNvPr>
          <p:cNvGrpSpPr/>
          <p:nvPr/>
        </p:nvGrpSpPr>
        <p:grpSpPr>
          <a:xfrm>
            <a:off x="0" y="1268993"/>
            <a:ext cx="9144000" cy="4320015"/>
            <a:chOff x="0" y="829370"/>
            <a:chExt cx="9144000" cy="4320015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D6AC7859-970C-B806-EF79-C830C39CE5AC}"/>
                </a:ext>
              </a:extLst>
            </p:cNvPr>
            <p:cNvSpPr txBox="1"/>
            <p:nvPr/>
          </p:nvSpPr>
          <p:spPr>
            <a:xfrm>
              <a:off x="0" y="3702835"/>
              <a:ext cx="9144000" cy="144655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8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8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serve</a:t>
              </a:r>
              <a:r>
                <a:rPr lang="ja-JP" altLang="en-US" sz="8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54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AFA6C8F4-A113-0105-61CC-60FB4E984A40}"/>
                </a:ext>
              </a:extLst>
            </p:cNvPr>
            <p:cNvSpPr txBox="1"/>
            <p:nvPr/>
          </p:nvSpPr>
          <p:spPr>
            <a:xfrm>
              <a:off x="815009" y="829370"/>
              <a:ext cx="7513983" cy="267765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72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（食べ物などを）</a:t>
              </a:r>
              <a:endParaRPr kumimoji="1" lang="en-US" altLang="ja-JP" sz="7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  <a:p>
              <a:pPr algn="ctr"/>
              <a:r>
                <a:rPr kumimoji="1"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出す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9 serve">
            <a:hlinkClick r:id="" action="ppaction://media"/>
            <a:extLst>
              <a:ext uri="{FF2B5EF4-FFF2-40B4-BE49-F238E27FC236}">
                <a16:creationId xmlns:a16="http://schemas.microsoft.com/office/drawing/2014/main" id="{7AADDFCD-4823-26A8-CF7F-CFD36EB9EBA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749425" y="3013075"/>
            <a:ext cx="406400" cy="4064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0F6F25FB-562B-8596-E5E4-646011FE4E44}"/>
              </a:ext>
            </a:extLst>
          </p:cNvPr>
          <p:cNvSpPr/>
          <p:nvPr/>
        </p:nvSpPr>
        <p:spPr>
          <a:xfrm>
            <a:off x="2743200" y="3889951"/>
            <a:ext cx="3708402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704029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62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9ACDC0E-454B-C744-5E52-4B6F55B0B6F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73D5188B-D587-085D-0250-1AC142C611D2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12383026-48A7-6256-8E1A-F90ABB7FBB35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8A95297B-E314-D0E5-3D9D-B5FCB0557730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確認テスト⑩</a:t>
            </a: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9034032C-CC34-2832-0133-65280772C1D5}"/>
              </a:ext>
            </a:extLst>
          </p:cNvPr>
          <p:cNvGrpSpPr/>
          <p:nvPr/>
        </p:nvGrpSpPr>
        <p:grpSpPr>
          <a:xfrm>
            <a:off x="0" y="1636202"/>
            <a:ext cx="9144000" cy="3585596"/>
            <a:chOff x="0" y="1991699"/>
            <a:chExt cx="9144000" cy="3585596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C2E57BE4-89B2-EEF1-6ED2-7F4E5C49A639}"/>
                </a:ext>
              </a:extLst>
            </p:cNvPr>
            <p:cNvSpPr txBox="1"/>
            <p:nvPr/>
          </p:nvSpPr>
          <p:spPr>
            <a:xfrm>
              <a:off x="0" y="4007635"/>
              <a:ext cx="9144000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beginning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BF263E16-6DC8-EAB4-C13E-090D326F12CA}"/>
                </a:ext>
              </a:extLst>
            </p:cNvPr>
            <p:cNvSpPr txBox="1"/>
            <p:nvPr/>
          </p:nvSpPr>
          <p:spPr>
            <a:xfrm>
              <a:off x="206477" y="1991699"/>
              <a:ext cx="8731046" cy="201593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2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始まり</a:t>
              </a:r>
            </a:p>
          </p:txBody>
        </p:sp>
      </p:grpSp>
      <p:pic>
        <p:nvPicPr>
          <p:cNvPr id="2" name="10 beginning">
            <a:hlinkClick r:id="" action="ppaction://media"/>
            <a:extLst>
              <a:ext uri="{FF2B5EF4-FFF2-40B4-BE49-F238E27FC236}">
                <a16:creationId xmlns:a16="http://schemas.microsoft.com/office/drawing/2014/main" id="{A329B5AA-5FD0-2405-8030-964B8C64231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216025" y="1031875"/>
            <a:ext cx="406400" cy="406400"/>
          </a:xfrm>
          <a:prstGeom prst="rect">
            <a:avLst/>
          </a:prstGeom>
        </p:spPr>
      </p:pic>
      <p:cxnSp>
        <p:nvCxnSpPr>
          <p:cNvPr id="5" name="直線コネクタ 4">
            <a:extLst>
              <a:ext uri="{FF2B5EF4-FFF2-40B4-BE49-F238E27FC236}">
                <a16:creationId xmlns:a16="http://schemas.microsoft.com/office/drawing/2014/main" id="{198D2391-3729-D922-CBF2-EF130CE14E8D}"/>
              </a:ext>
            </a:extLst>
          </p:cNvPr>
          <p:cNvCxnSpPr>
            <a:cxnSpLocks/>
          </p:cNvCxnSpPr>
          <p:nvPr/>
        </p:nvCxnSpPr>
        <p:spPr>
          <a:xfrm>
            <a:off x="0" y="6545943"/>
            <a:ext cx="9144000" cy="0"/>
          </a:xfrm>
          <a:prstGeom prst="line">
            <a:avLst/>
          </a:prstGeom>
          <a:ln w="368300" cmpd="dbl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79AB95F2-FA36-482A-9C44-8BA8DACF7F1A}"/>
              </a:ext>
            </a:extLst>
          </p:cNvPr>
          <p:cNvSpPr/>
          <p:nvPr/>
        </p:nvSpPr>
        <p:spPr>
          <a:xfrm>
            <a:off x="1104901" y="3508200"/>
            <a:ext cx="6985000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4605884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1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11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6396259E-A92E-4E46-A99B-06C7BE67617D}"/>
              </a:ext>
            </a:extLst>
          </p:cNvPr>
          <p:cNvSpPr txBox="1"/>
          <p:nvPr/>
        </p:nvSpPr>
        <p:spPr>
          <a:xfrm>
            <a:off x="206478" y="2497976"/>
            <a:ext cx="8731046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1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…</a:t>
            </a:r>
            <a:r>
              <a:rPr kumimoji="1" lang="ja-JP" altLang="en-US" sz="11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出身の</a:t>
            </a:r>
            <a:endParaRPr kumimoji="1" lang="en-US" altLang="ja-JP" sz="115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2" name="1 from">
            <a:hlinkClick r:id="" action="ppaction://media"/>
            <a:extLst>
              <a:ext uri="{FF2B5EF4-FFF2-40B4-BE49-F238E27FC236}">
                <a16:creationId xmlns:a16="http://schemas.microsoft.com/office/drawing/2014/main" id="{BD904545-99BD-53A3-6479-D5F68EAE202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622425" y="14509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6018507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35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F1D07E0-281D-FB91-92D9-CA13024D4F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0C032C28-0C08-24C5-8150-904D208554DC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B8D3BF3B-F33A-2A2D-9F76-EC3094425E8C}"/>
              </a:ext>
            </a:extLst>
          </p:cNvPr>
          <p:cNvGrpSpPr/>
          <p:nvPr/>
        </p:nvGrpSpPr>
        <p:grpSpPr>
          <a:xfrm>
            <a:off x="206477" y="1636202"/>
            <a:ext cx="8731046" cy="3585596"/>
            <a:chOff x="206477" y="1991699"/>
            <a:chExt cx="8731046" cy="3585596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7C79E2AD-0C79-0E43-B2EF-EAB68008735F}"/>
                </a:ext>
              </a:extLst>
            </p:cNvPr>
            <p:cNvSpPr txBox="1"/>
            <p:nvPr/>
          </p:nvSpPr>
          <p:spPr>
            <a:xfrm>
              <a:off x="637563" y="4007635"/>
              <a:ext cx="786887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h------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154B41B6-6297-D7B5-E0F8-7C4D0E792E95}"/>
                </a:ext>
              </a:extLst>
            </p:cNvPr>
            <p:cNvSpPr txBox="1"/>
            <p:nvPr/>
          </p:nvSpPr>
          <p:spPr>
            <a:xfrm>
              <a:off x="206477" y="1991699"/>
              <a:ext cx="8731046" cy="201593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2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ニシン</a:t>
              </a:r>
            </a:p>
          </p:txBody>
        </p:sp>
      </p:grpSp>
      <p:pic>
        <p:nvPicPr>
          <p:cNvPr id="2" name="2 herring">
            <a:hlinkClick r:id="" action="ppaction://media"/>
            <a:extLst>
              <a:ext uri="{FF2B5EF4-FFF2-40B4-BE49-F238E27FC236}">
                <a16:creationId xmlns:a16="http://schemas.microsoft.com/office/drawing/2014/main" id="{B259FBD0-DC1C-1CDA-AB49-42EC32AFCBF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495425" y="18319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7622411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83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50B519B-BAB9-EDDF-FBB9-862FA45DD6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B45B1F4B-B3F4-9F9F-7DDE-103C33966A20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F84A1425-BA2B-56B6-714E-46FA82514362}"/>
              </a:ext>
            </a:extLst>
          </p:cNvPr>
          <p:cNvSpPr txBox="1"/>
          <p:nvPr/>
        </p:nvSpPr>
        <p:spPr>
          <a:xfrm>
            <a:off x="225287" y="2551837"/>
            <a:ext cx="8693426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1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herring</a:t>
            </a:r>
            <a:endParaRPr kumimoji="1" lang="ja-JP" altLang="en-US" sz="115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3" name="2 herring">
            <a:hlinkClick r:id="" action="ppaction://media"/>
            <a:extLst>
              <a:ext uri="{FF2B5EF4-FFF2-40B4-BE49-F238E27FC236}">
                <a16:creationId xmlns:a16="http://schemas.microsoft.com/office/drawing/2014/main" id="{A528FDAF-A8CD-705C-75CE-E4A559E282F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495425" y="18319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2088403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83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84627A-2278-B7BE-035E-D32F4EFE229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09305B59-EC57-956B-9249-2E31D220B197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03F70118-3B1E-6187-D78D-9EEB3D4FE520}"/>
              </a:ext>
            </a:extLst>
          </p:cNvPr>
          <p:cNvSpPr txBox="1"/>
          <p:nvPr/>
        </p:nvSpPr>
        <p:spPr>
          <a:xfrm>
            <a:off x="206478" y="2421032"/>
            <a:ext cx="8731046" cy="20159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ニシン</a:t>
            </a:r>
          </a:p>
        </p:txBody>
      </p:sp>
      <p:pic>
        <p:nvPicPr>
          <p:cNvPr id="2" name="2 herring">
            <a:hlinkClick r:id="" action="ppaction://media"/>
            <a:extLst>
              <a:ext uri="{FF2B5EF4-FFF2-40B4-BE49-F238E27FC236}">
                <a16:creationId xmlns:a16="http://schemas.microsoft.com/office/drawing/2014/main" id="{A34CA658-EBB8-6B81-77CB-83FAE9846D9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495425" y="18319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4018821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83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1764B45C-D5D0-4383-AEE7-F94A2E06CCE8}"/>
              </a:ext>
            </a:extLst>
          </p:cNvPr>
          <p:cNvGrpSpPr/>
          <p:nvPr/>
        </p:nvGrpSpPr>
        <p:grpSpPr>
          <a:xfrm>
            <a:off x="815009" y="1536175"/>
            <a:ext cx="7513983" cy="3785651"/>
            <a:chOff x="815009" y="1791644"/>
            <a:chExt cx="7513983" cy="3785651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p-----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8A1097AC-DF8B-4D92-9DF2-023F2680EA48}"/>
                </a:ext>
              </a:extLst>
            </p:cNvPr>
            <p:cNvSpPr txBox="1"/>
            <p:nvPr/>
          </p:nvSpPr>
          <p:spPr>
            <a:xfrm>
              <a:off x="815009" y="1791644"/>
              <a:ext cx="7513983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3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時代</a:t>
              </a:r>
              <a:endParaRPr kumimoji="1" lang="ja-JP" altLang="en-US" sz="72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3 period">
            <a:hlinkClick r:id="" action="ppaction://media"/>
            <a:extLst>
              <a:ext uri="{FF2B5EF4-FFF2-40B4-BE49-F238E27FC236}">
                <a16:creationId xmlns:a16="http://schemas.microsoft.com/office/drawing/2014/main" id="{289CBF9E-97D7-1A06-3348-02ED7CF1B55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317625" y="9556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6557180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0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16523</TotalTime>
  <Words>217</Words>
  <Application>Microsoft Office PowerPoint</Application>
  <PresentationFormat>画面に合わせる (4:3)</PresentationFormat>
  <Paragraphs>87</Paragraphs>
  <Slides>43</Slides>
  <Notes>0</Notes>
  <HiddenSlides>0</HiddenSlides>
  <MMClips>43</MMClips>
  <ScaleCrop>false</ScaleCrop>
  <HeadingPairs>
    <vt:vector size="6" baseType="variant">
      <vt:variant>
        <vt:lpstr>使用されているフォント</vt:lpstr>
      </vt:variant>
      <vt:variant>
        <vt:i4>6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43</vt:i4>
      </vt:variant>
    </vt:vector>
  </HeadingPairs>
  <TitlesOfParts>
    <vt:vector size="50" baseType="lpstr">
      <vt:lpstr>ＭＳ Ｐゴシック</vt:lpstr>
      <vt:lpstr>メイリオ</vt:lpstr>
      <vt:lpstr>游ゴシック</vt:lpstr>
      <vt:lpstr>Arial</vt:lpstr>
      <vt:lpstr>Calibri</vt:lpstr>
      <vt:lpstr>Calibri Light</vt:lpstr>
      <vt:lpstr>Office テーマ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平河泰行</dc:creator>
  <cp:lastModifiedBy>prof501</cp:lastModifiedBy>
  <cp:revision>2097</cp:revision>
  <cp:lastPrinted>2016-06-23T16:36:17Z</cp:lastPrinted>
  <dcterms:created xsi:type="dcterms:W3CDTF">2016-05-30T03:13:09Z</dcterms:created>
  <dcterms:modified xsi:type="dcterms:W3CDTF">2025-12-24T10:04:33Z</dcterms:modified>
</cp:coreProperties>
</file>