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549" r:id="rId4"/>
    <p:sldId id="3550" r:id="rId5"/>
    <p:sldId id="3551" r:id="rId6"/>
    <p:sldId id="3711" r:id="rId7"/>
    <p:sldId id="3712" r:id="rId8"/>
    <p:sldId id="3713" r:id="rId9"/>
    <p:sldId id="3540" r:id="rId10"/>
    <p:sldId id="3541" r:id="rId11"/>
    <p:sldId id="3542" r:id="rId12"/>
    <p:sldId id="2011" r:id="rId13"/>
    <p:sldId id="2012" r:id="rId14"/>
    <p:sldId id="2013" r:id="rId15"/>
    <p:sldId id="3506" r:id="rId16"/>
    <p:sldId id="3507" r:id="rId17"/>
    <p:sldId id="3508" r:id="rId18"/>
    <p:sldId id="2041" r:id="rId19"/>
    <p:sldId id="2042" r:id="rId20"/>
    <p:sldId id="2043" r:id="rId21"/>
    <p:sldId id="4369" r:id="rId22"/>
    <p:sldId id="4370" r:id="rId23"/>
    <p:sldId id="4371" r:id="rId24"/>
    <p:sldId id="2053" r:id="rId25"/>
    <p:sldId id="2054" r:id="rId26"/>
    <p:sldId id="2055" r:id="rId27"/>
    <p:sldId id="3708" r:id="rId28"/>
    <p:sldId id="3709" r:id="rId29"/>
    <p:sldId id="3710" r:id="rId30"/>
    <p:sldId id="4372" r:id="rId31"/>
    <p:sldId id="4373" r:id="rId32"/>
    <p:sldId id="4374" r:id="rId33"/>
    <p:sldId id="3646" r:id="rId34"/>
    <p:sldId id="4375" r:id="rId35"/>
    <p:sldId id="4376" r:id="rId36"/>
    <p:sldId id="4377" r:id="rId37"/>
    <p:sldId id="4378" r:id="rId38"/>
    <p:sldId id="4379" r:id="rId39"/>
    <p:sldId id="4380" r:id="rId40"/>
    <p:sldId id="4381" r:id="rId41"/>
    <p:sldId id="4382" r:id="rId42"/>
    <p:sldId id="4383" r:id="rId43"/>
    <p:sldId id="4384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period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3 period">
            <a:hlinkClick r:id="" action="ppaction://media"/>
            <a:extLst>
              <a:ext uri="{FF2B5EF4-FFF2-40B4-BE49-F238E27FC236}">
                <a16:creationId xmlns:a16="http://schemas.microsoft.com/office/drawing/2014/main" id="{7809B152-3943-1C91-FCAC-DC03D84FFD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268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時代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3 period">
            <a:hlinkClick r:id="" action="ppaction://media"/>
            <a:extLst>
              <a:ext uri="{FF2B5EF4-FFF2-40B4-BE49-F238E27FC236}">
                <a16:creationId xmlns:a16="http://schemas.microsoft.com/office/drawing/2014/main" id="{923C5D0E-BAA4-2F14-0CE2-39E00BF698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532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E8BDE4-DAB2-48A4-9B5F-EED5A3F88E1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catch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4 caught">
            <a:hlinkClick r:id="" action="ppaction://media"/>
            <a:extLst>
              <a:ext uri="{FF2B5EF4-FFF2-40B4-BE49-F238E27FC236}">
                <a16:creationId xmlns:a16="http://schemas.microsoft.com/office/drawing/2014/main" id="{9B0C6932-3658-7C2B-0D07-6B62674E68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17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242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C12032-1B6D-7F67-0D25-D58D62E0D881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caught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4 caught">
            <a:hlinkClick r:id="" action="ppaction://media"/>
            <a:extLst>
              <a:ext uri="{FF2B5EF4-FFF2-40B4-BE49-F238E27FC236}">
                <a16:creationId xmlns:a16="http://schemas.microsoft.com/office/drawing/2014/main" id="{9D78BBEA-1CED-EA4F-26F6-0100CF8524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17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79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catch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3" name="4 caught">
            <a:hlinkClick r:id="" action="ppaction://media"/>
            <a:extLst>
              <a:ext uri="{FF2B5EF4-FFF2-40B4-BE49-F238E27FC236}">
                <a16:creationId xmlns:a16="http://schemas.microsoft.com/office/drawing/2014/main" id="{88EBDA1C-71C1-B29A-A0BE-1E82AFAD6B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1725" y="87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387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79FD057-D7A2-77E6-4178-651E8FD037CA}"/>
              </a:ext>
            </a:extLst>
          </p:cNvPr>
          <p:cNvGrpSpPr/>
          <p:nvPr/>
        </p:nvGrpSpPr>
        <p:grpSpPr>
          <a:xfrm>
            <a:off x="0" y="1751004"/>
            <a:ext cx="9144000" cy="3355992"/>
            <a:chOff x="0" y="1747161"/>
            <a:chExt cx="9144000" cy="33559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0071D36-C274-7236-FE24-147185BFE62D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[l--] [o-]...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1486494-D5A9-E323-73DE-1D389AC20123}"/>
                </a:ext>
              </a:extLst>
            </p:cNvPr>
            <p:cNvSpPr txBox="1"/>
            <p:nvPr/>
          </p:nvSpPr>
          <p:spPr>
            <a:xfrm>
              <a:off x="206477" y="1747161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10" name="5 a lot of">
            <a:hlinkClick r:id="" action="ppaction://media"/>
            <a:extLst>
              <a:ext uri="{FF2B5EF4-FFF2-40B4-BE49-F238E27FC236}">
                <a16:creationId xmlns:a16="http://schemas.microsoft.com/office/drawing/2014/main" id="{F49C9B2F-D385-5988-92F9-61B3CF708F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970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880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 of...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5 a lot of">
            <a:hlinkClick r:id="" action="ppaction://media"/>
            <a:extLst>
              <a:ext uri="{FF2B5EF4-FFF2-40B4-BE49-F238E27FC236}">
                <a16:creationId xmlns:a16="http://schemas.microsoft.com/office/drawing/2014/main" id="{1E854C55-5589-CE92-39B6-D26D91A4AB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970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04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5 a lot of">
            <a:hlinkClick r:id="" action="ppaction://media"/>
            <a:extLst>
              <a:ext uri="{FF2B5EF4-FFF2-40B4-BE49-F238E27FC236}">
                <a16:creationId xmlns:a16="http://schemas.microsoft.com/office/drawing/2014/main" id="{DA16CD34-5388-F300-9503-8C2CAC02B4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970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54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17FE43D-CAB5-B248-8BEF-ECD5D78589F1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2804DB3-75BA-5330-B395-DBA26D612851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を乾燥させる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1D1CE3-24A4-D969-4051-5EC0565C10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6 dry">
            <a:hlinkClick r:id="" action="ppaction://media"/>
            <a:extLst>
              <a:ext uri="{FF2B5EF4-FFF2-40B4-BE49-F238E27FC236}">
                <a16:creationId xmlns:a16="http://schemas.microsoft.com/office/drawing/2014/main" id="{6BDD3A6F-B2BF-BA7D-80CD-734D22A466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012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0FA3A2-0B54-0A35-E853-0030DB07155A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6 dry">
            <a:hlinkClick r:id="" action="ppaction://media"/>
            <a:extLst>
              <a:ext uri="{FF2B5EF4-FFF2-40B4-BE49-F238E27FC236}">
                <a16:creationId xmlns:a16="http://schemas.microsoft.com/office/drawing/2014/main" id="{4B3F1799-EA26-5EAC-7E1D-5323F7F19C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257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C0A1D9-4E77-2852-03B0-82F589076CA4}"/>
              </a:ext>
            </a:extLst>
          </p:cNvPr>
          <p:cNvSpPr txBox="1"/>
          <p:nvPr/>
        </p:nvSpPr>
        <p:spPr>
          <a:xfrm>
            <a:off x="414131" y="2767281"/>
            <a:ext cx="8315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を乾燥させる</a:t>
            </a:r>
          </a:p>
        </p:txBody>
      </p:sp>
      <p:pic>
        <p:nvPicPr>
          <p:cNvPr id="3" name="6 dry">
            <a:hlinkClick r:id="" action="ppaction://media"/>
            <a:extLst>
              <a:ext uri="{FF2B5EF4-FFF2-40B4-BE49-F238E27FC236}">
                <a16:creationId xmlns:a16="http://schemas.microsoft.com/office/drawing/2014/main" id="{4C630DC6-BF8D-9ECD-05D5-58D3547EFF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292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E8BDE4-DAB2-48A4-9B5F-EED5A3F88E1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bring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27100" y="4007635"/>
              <a:ext cx="7289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7 brought">
            <a:hlinkClick r:id="" action="ppaction://media"/>
            <a:extLst>
              <a:ext uri="{FF2B5EF4-FFF2-40B4-BE49-F238E27FC236}">
                <a16:creationId xmlns:a16="http://schemas.microsoft.com/office/drawing/2014/main" id="{7882F0B6-06D1-0B91-8A7E-A33A970F59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7425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6749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AB881F-C50D-D907-EEB4-CA3916F79A90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brought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7 brought">
            <a:hlinkClick r:id="" action="ppaction://media"/>
            <a:extLst>
              <a:ext uri="{FF2B5EF4-FFF2-40B4-BE49-F238E27FC236}">
                <a16:creationId xmlns:a16="http://schemas.microsoft.com/office/drawing/2014/main" id="{8B707658-9258-FD45-4B99-445EA09C85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7425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825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bring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3" name="7 brought">
            <a:hlinkClick r:id="" action="ppaction://media"/>
            <a:extLst>
              <a:ext uri="{FF2B5EF4-FFF2-40B4-BE49-F238E27FC236}">
                <a16:creationId xmlns:a16="http://schemas.microsoft.com/office/drawing/2014/main" id="{844C21A8-2B83-5570-5D6A-510063B275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7425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8563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8 by">
            <a:hlinkClick r:id="" action="ppaction://media"/>
            <a:extLst>
              <a:ext uri="{FF2B5EF4-FFF2-40B4-BE49-F238E27FC236}">
                <a16:creationId xmlns:a16="http://schemas.microsoft.com/office/drawing/2014/main" id="{15E17CE8-98EF-5125-A60D-1A14180AD9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51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815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8 by">
            <a:hlinkClick r:id="" action="ppaction://media"/>
            <a:extLst>
              <a:ext uri="{FF2B5EF4-FFF2-40B4-BE49-F238E27FC236}">
                <a16:creationId xmlns:a16="http://schemas.microsoft.com/office/drawing/2014/main" id="{A9991ABC-BC6F-02B8-C34A-606627A253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51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024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8 by">
            <a:hlinkClick r:id="" action="ppaction://media"/>
            <a:extLst>
              <a:ext uri="{FF2B5EF4-FFF2-40B4-BE49-F238E27FC236}">
                <a16:creationId xmlns:a16="http://schemas.microsoft.com/office/drawing/2014/main" id="{A78A569E-DC04-079A-9FAC-D878B1E547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51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49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26899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（食べ物などを）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出す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9 serve">
            <a:hlinkClick r:id="" action="ppaction://media"/>
            <a:extLst>
              <a:ext uri="{FF2B5EF4-FFF2-40B4-BE49-F238E27FC236}">
                <a16:creationId xmlns:a16="http://schemas.microsoft.com/office/drawing/2014/main" id="{6A4F5AD1-28A0-9700-1933-F165D6680D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49425" y="301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serve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9 serve">
            <a:hlinkClick r:id="" action="ppaction://media"/>
            <a:extLst>
              <a:ext uri="{FF2B5EF4-FFF2-40B4-BE49-F238E27FC236}">
                <a16:creationId xmlns:a16="http://schemas.microsoft.com/office/drawing/2014/main" id="{76987FED-BD3B-5C5E-9875-0DE8273160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49425" y="301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282CA7-4252-4FE1-3836-EBA42A7330F0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（食べ物などを）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出す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9 serve">
            <a:hlinkClick r:id="" action="ppaction://media"/>
            <a:extLst>
              <a:ext uri="{FF2B5EF4-FFF2-40B4-BE49-F238E27FC236}">
                <a16:creationId xmlns:a16="http://schemas.microsoft.com/office/drawing/2014/main" id="{113C41D2-8403-06C8-2717-085EB022DB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49425" y="301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pic>
        <p:nvPicPr>
          <p:cNvPr id="4" name="1 from">
            <a:hlinkClick r:id="" action="ppaction://media"/>
            <a:extLst>
              <a:ext uri="{FF2B5EF4-FFF2-40B4-BE49-F238E27FC236}">
                <a16:creationId xmlns:a16="http://schemas.microsoft.com/office/drawing/2014/main" id="{FDD28B2A-D760-2901-0235-44927A20C1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450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3116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07E0-281D-FB91-92D9-CA13024D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C032C28-0C08-24C5-8150-904D208554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8D3BF3B-F33A-2A2D-9F76-EC3094425E8C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79E2AD-0C79-0E43-B2EF-EAB68008735F}"/>
                </a:ext>
              </a:extLst>
            </p:cNvPr>
            <p:cNvSpPr txBox="1"/>
            <p:nvPr/>
          </p:nvSpPr>
          <p:spPr>
            <a:xfrm>
              <a:off x="206477" y="400763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4B41B6-6297-D7B5-E0F8-7C4D0E792E9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始まり</a:t>
              </a:r>
            </a:p>
          </p:txBody>
        </p:sp>
      </p:grpSp>
      <p:pic>
        <p:nvPicPr>
          <p:cNvPr id="2" name="10 beginning">
            <a:hlinkClick r:id="" action="ppaction://media"/>
            <a:extLst>
              <a:ext uri="{FF2B5EF4-FFF2-40B4-BE49-F238E27FC236}">
                <a16:creationId xmlns:a16="http://schemas.microsoft.com/office/drawing/2014/main" id="{BF4AFDC8-3A68-BCA3-B25E-614B0A4DDD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16025" y="103187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F0C48408-9B35-6BF8-67B3-143EA20A8EA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1139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B519B-BAB9-EDDF-FBB9-862FA45D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5B1F4B-B3F4-9F9F-7DDE-103C33966A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4A1425-BA2B-56B6-714E-46FA82514362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beginning 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10 beginning">
            <a:hlinkClick r:id="" action="ppaction://media"/>
            <a:extLst>
              <a:ext uri="{FF2B5EF4-FFF2-40B4-BE49-F238E27FC236}">
                <a16:creationId xmlns:a16="http://schemas.microsoft.com/office/drawing/2014/main" id="{5CE0C86F-9A9C-D103-3DCC-C8AAB8148E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16025" y="1031875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96BFFE0-A35A-26BC-7B19-7C86564A179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6268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4627A-2278-B7BE-035E-D32F4EFE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305B59-EC57-956B-9249-2E31D220B1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F70118-3B1E-6187-D78D-9EEB3D4FE5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始まり</a:t>
            </a:r>
          </a:p>
        </p:txBody>
      </p:sp>
      <p:pic>
        <p:nvPicPr>
          <p:cNvPr id="2" name="10 beginning">
            <a:hlinkClick r:id="" action="ppaction://media"/>
            <a:extLst>
              <a:ext uri="{FF2B5EF4-FFF2-40B4-BE49-F238E27FC236}">
                <a16:creationId xmlns:a16="http://schemas.microsoft.com/office/drawing/2014/main" id="{0A562536-E0AA-938A-883B-8B9F8E5DA1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16025" y="1031875"/>
            <a:ext cx="406400" cy="4064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00930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8FF51-3D8A-1F5C-B8C0-776A42225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DEED90-EB5E-181B-CAB3-18F651F9C3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7D6E01A-EF61-41CD-91BA-823731545A7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5D9E4C-BC02-4352-1E1D-B910F61541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36523CB-5A45-537D-46A3-E39AB8B35AB2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C445BE-58BF-50FB-3121-589EF193DC6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from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83B408D-5DC6-1B25-6E1C-5541A1232856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pic>
        <p:nvPicPr>
          <p:cNvPr id="4" name="1 from">
            <a:hlinkClick r:id="" action="ppaction://media"/>
            <a:extLst>
              <a:ext uri="{FF2B5EF4-FFF2-40B4-BE49-F238E27FC236}">
                <a16:creationId xmlns:a16="http://schemas.microsoft.com/office/drawing/2014/main" id="{23C5FF4A-338B-FCC2-4E3B-CA0846ADFC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22425" y="1450975"/>
            <a:ext cx="406400" cy="4064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59351DE-3D8F-8609-EC73-20B07723DCE1}"/>
              </a:ext>
            </a:extLst>
          </p:cNvPr>
          <p:cNvSpPr/>
          <p:nvPr/>
        </p:nvSpPr>
        <p:spPr>
          <a:xfrm>
            <a:off x="2667001" y="3535438"/>
            <a:ext cx="3860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8506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974AF-CD58-5A89-32AB-262A006E7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1903A3-E94D-1224-B075-6B499A99035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43004D-5AA5-945B-D482-C4B8E2D2BEB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9280BC-C30B-622E-75EB-708470230D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D63010B-F2D3-2A9B-D9CC-197E3508D7DE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FFFFEAD-697F-D26C-28C3-9BEDF2B6A166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herring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B65651-A983-0AEA-D377-0591248ECAE9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ニシン</a:t>
              </a:r>
            </a:p>
          </p:txBody>
        </p:sp>
      </p:grpSp>
      <p:pic>
        <p:nvPicPr>
          <p:cNvPr id="2" name="2 herring">
            <a:hlinkClick r:id="" action="ppaction://media"/>
            <a:extLst>
              <a:ext uri="{FF2B5EF4-FFF2-40B4-BE49-F238E27FC236}">
                <a16:creationId xmlns:a16="http://schemas.microsoft.com/office/drawing/2014/main" id="{66AEAF3E-7867-AD7F-10D9-3504E8C4BF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95425" y="1819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16CB81-B9D2-F1E1-88EA-26BFF34BCE53}"/>
              </a:ext>
            </a:extLst>
          </p:cNvPr>
          <p:cNvSpPr/>
          <p:nvPr/>
        </p:nvSpPr>
        <p:spPr>
          <a:xfrm>
            <a:off x="1841501" y="3541471"/>
            <a:ext cx="5511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0164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54001-9112-CABC-D541-A9CBB1844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CAC6B14-B430-593F-4C6D-F1092C57DAB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2F02A1-BE91-B618-218F-2E79876CB7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D018B2-C9CD-B06B-68DB-F46B7EE2AB6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3E127-3A2B-EFCF-05F9-B81F5DB9310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BB7B58-DA1A-6793-D2F2-1E259F70F5A6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period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D45D6F1-8818-8DBB-B9BD-A538D7EAFF7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時代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3 period">
            <a:hlinkClick r:id="" action="ppaction://media"/>
            <a:extLst>
              <a:ext uri="{FF2B5EF4-FFF2-40B4-BE49-F238E27FC236}">
                <a16:creationId xmlns:a16="http://schemas.microsoft.com/office/drawing/2014/main" id="{28845F69-46DA-6E1E-B2E3-EC6584D392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955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0D42D0-724B-B63E-7111-DD0B3DF615D7}"/>
              </a:ext>
            </a:extLst>
          </p:cNvPr>
          <p:cNvSpPr/>
          <p:nvPr/>
        </p:nvSpPr>
        <p:spPr>
          <a:xfrm>
            <a:off x="2336800" y="3519516"/>
            <a:ext cx="4470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4547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E7535-D693-9EFE-5E88-AD73F6AE9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AFCB479-2E71-725E-DDA4-43314D3E491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96D1271-CCFA-6999-B9B9-D4277620542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5A58465-339E-9B26-8FC0-6DBBB83715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79B45CB-4C07-29F9-738E-1533245DF4B4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CA16B67-6F34-0451-AA51-BACBDBBC53F4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catch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2565CA3-F8A6-99C2-D79C-E952B7C7C20D}"/>
                </a:ext>
              </a:extLst>
            </p:cNvPr>
            <p:cNvSpPr txBox="1"/>
            <p:nvPr/>
          </p:nvSpPr>
          <p:spPr>
            <a:xfrm>
              <a:off x="457200" y="4007635"/>
              <a:ext cx="8229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caught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4 caught">
            <a:hlinkClick r:id="" action="ppaction://media"/>
            <a:extLst>
              <a:ext uri="{FF2B5EF4-FFF2-40B4-BE49-F238E27FC236}">
                <a16:creationId xmlns:a16="http://schemas.microsoft.com/office/drawing/2014/main" id="{E23FD66B-F218-0289-9273-13421E79BF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1725" y="879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8F95DB-6A38-641C-0953-73A8EFA730EB}"/>
              </a:ext>
            </a:extLst>
          </p:cNvPr>
          <p:cNvSpPr/>
          <p:nvPr/>
        </p:nvSpPr>
        <p:spPr>
          <a:xfrm>
            <a:off x="2146301" y="402372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896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A3FB5-1745-2CAA-0047-4E48963B8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57035D7-C573-CF68-7A4F-EB52C29EF02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C630A1-7D30-080C-5D74-BADEC32E63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CB4BC5-C21D-B5BC-7B6E-5093EA43E18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AAB541E-668B-0AD8-B16B-4B7040071050}"/>
              </a:ext>
            </a:extLst>
          </p:cNvPr>
          <p:cNvGrpSpPr/>
          <p:nvPr/>
        </p:nvGrpSpPr>
        <p:grpSpPr>
          <a:xfrm>
            <a:off x="0" y="1751004"/>
            <a:ext cx="9144000" cy="3355992"/>
            <a:chOff x="0" y="1747161"/>
            <a:chExt cx="9144000" cy="33559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E1EE7B0-FF7B-A000-1E94-4E0F01C2B95C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[lot] [of]...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5505E97-BBC7-911E-8A12-80B8D03EEA8B}"/>
                </a:ext>
              </a:extLst>
            </p:cNvPr>
            <p:cNvSpPr txBox="1"/>
            <p:nvPr/>
          </p:nvSpPr>
          <p:spPr>
            <a:xfrm>
              <a:off x="206477" y="1747161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10" name="5 a lot of">
            <a:hlinkClick r:id="" action="ppaction://media"/>
            <a:extLst>
              <a:ext uri="{FF2B5EF4-FFF2-40B4-BE49-F238E27FC236}">
                <a16:creationId xmlns:a16="http://schemas.microsoft.com/office/drawing/2014/main" id="{6D4350B5-CBF5-5CC5-D3C5-EFD6B828F9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97025" y="1273175"/>
            <a:ext cx="406400" cy="4064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E68DB5F-2AE8-D426-80D4-C57042DE8F1E}"/>
              </a:ext>
            </a:extLst>
          </p:cNvPr>
          <p:cNvSpPr/>
          <p:nvPr/>
        </p:nvSpPr>
        <p:spPr>
          <a:xfrm>
            <a:off x="2717800" y="3537337"/>
            <a:ext cx="14097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CE4DFAE-881E-EEF2-B640-9A3EDB637132}"/>
              </a:ext>
            </a:extLst>
          </p:cNvPr>
          <p:cNvSpPr/>
          <p:nvPr/>
        </p:nvSpPr>
        <p:spPr>
          <a:xfrm>
            <a:off x="5016502" y="3537337"/>
            <a:ext cx="14097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880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  <p:bldP spid="1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6F225-BCF4-4C51-CC9F-5A0378516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19A3D4E-02C8-ABC1-0AF6-4B14C812203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90E507E-05CB-2720-E20B-B6E58B4E2F3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FC69E8-FC47-83C9-DBDA-389E0879AE5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A831A9C-63F5-555B-46BD-44B6D404F5F4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BE30A6F-E50B-636A-09BF-0F3598FFA497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を乾燥させる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5BAB31D-CDFD-6DBF-F40C-AC8F439546E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6 dry">
            <a:hlinkClick r:id="" action="ppaction://media"/>
            <a:extLst>
              <a:ext uri="{FF2B5EF4-FFF2-40B4-BE49-F238E27FC236}">
                <a16:creationId xmlns:a16="http://schemas.microsoft.com/office/drawing/2014/main" id="{CB55E0E8-CECE-651C-C90A-74A82D11BC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9683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C82E16C-5261-5A52-31A4-C8B009F650F4}"/>
              </a:ext>
            </a:extLst>
          </p:cNvPr>
          <p:cNvSpPr/>
          <p:nvPr/>
        </p:nvSpPr>
        <p:spPr>
          <a:xfrm>
            <a:off x="3403601" y="3156428"/>
            <a:ext cx="2387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462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1 from">
            <a:hlinkClick r:id="" action="ppaction://media"/>
            <a:extLst>
              <a:ext uri="{FF2B5EF4-FFF2-40B4-BE49-F238E27FC236}">
                <a16:creationId xmlns:a16="http://schemas.microsoft.com/office/drawing/2014/main" id="{3A0DF373-F013-6779-92CC-E11897CE7C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450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84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5B7E2-DAD7-51BF-1EED-9AA36F1BE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598B216-A967-00D7-0D21-8FE5A951D26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E71EE83-EA02-D137-094E-F1C3463FDA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E61C35-C5A4-6451-078F-83EC90467A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925FCD3-ECBD-EAA0-62CD-79A5D0ABA7D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F7D7B14-DFA7-B6C5-EEC7-B8CE4E52A97E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bring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1B73A43-B88E-9426-9FA9-2B4A740F52AC}"/>
                </a:ext>
              </a:extLst>
            </p:cNvPr>
            <p:cNvSpPr txBox="1"/>
            <p:nvPr/>
          </p:nvSpPr>
          <p:spPr>
            <a:xfrm>
              <a:off x="520700" y="4007635"/>
              <a:ext cx="8102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brought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7 brought">
            <a:hlinkClick r:id="" action="ppaction://media"/>
            <a:extLst>
              <a:ext uri="{FF2B5EF4-FFF2-40B4-BE49-F238E27FC236}">
                <a16:creationId xmlns:a16="http://schemas.microsoft.com/office/drawing/2014/main" id="{EE917DBC-BB3D-283A-B032-17CA78221D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87425" y="15398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B3BB82-9404-9259-ACBE-A4A3C548440B}"/>
              </a:ext>
            </a:extLst>
          </p:cNvPr>
          <p:cNvSpPr/>
          <p:nvPr/>
        </p:nvSpPr>
        <p:spPr>
          <a:xfrm>
            <a:off x="1765300" y="3892550"/>
            <a:ext cx="5613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517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F6662-A7DE-AB4B-FE1D-50C457DD3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6C040D1-3DD9-8BEE-342B-F90E8022393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EACEAEB-6433-95AC-4FE1-A3F99EBBACD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74EC79-4E95-5785-49F2-989BEF5363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769D97-053D-857C-93D9-9055F2B4C7B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D86BEEA-B732-B7E0-33B5-BE1784165AA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01A3BE9-B125-E5FA-289C-CB09A976B3E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8 by">
            <a:hlinkClick r:id="" action="ppaction://media"/>
            <a:extLst>
              <a:ext uri="{FF2B5EF4-FFF2-40B4-BE49-F238E27FC236}">
                <a16:creationId xmlns:a16="http://schemas.microsoft.com/office/drawing/2014/main" id="{EC186A44-A799-2BDF-5BA4-16A929D18D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514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47E6239-CF9A-22A2-E652-86AC81C4B333}"/>
              </a:ext>
            </a:extLst>
          </p:cNvPr>
          <p:cNvSpPr/>
          <p:nvPr/>
        </p:nvSpPr>
        <p:spPr>
          <a:xfrm>
            <a:off x="3759200" y="3663454"/>
            <a:ext cx="1676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680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49A07-B5A3-1DBB-8C05-C5AFFD5AB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A43C989-23B2-816D-9EA5-587DDFD638E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86B2AD-B685-663B-98AB-BB42D54079F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E5224D-35DD-FED6-1A97-7D41FB391C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EFC92C-5699-C4E5-62A4-E82BF494A2C1}"/>
              </a:ext>
            </a:extLst>
          </p:cNvPr>
          <p:cNvGrpSpPr/>
          <p:nvPr/>
        </p:nvGrpSpPr>
        <p:grpSpPr>
          <a:xfrm>
            <a:off x="0" y="126899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6AC7859-970C-B806-EF79-C830C39CE5AC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serve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FA6C8F4-A113-0105-61CC-60FB4E984A40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（食べ物などを）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出す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9 serve">
            <a:hlinkClick r:id="" action="ppaction://media"/>
            <a:extLst>
              <a:ext uri="{FF2B5EF4-FFF2-40B4-BE49-F238E27FC236}">
                <a16:creationId xmlns:a16="http://schemas.microsoft.com/office/drawing/2014/main" id="{7AADDFCD-4823-26A8-CF7F-CFD36EB9EB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49425" y="30130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6F25FB-562B-8596-E5E4-646011FE4E44}"/>
              </a:ext>
            </a:extLst>
          </p:cNvPr>
          <p:cNvSpPr/>
          <p:nvPr/>
        </p:nvSpPr>
        <p:spPr>
          <a:xfrm>
            <a:off x="2743200" y="3889951"/>
            <a:ext cx="3708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40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CDC0E-454B-C744-5E52-4B6F55B0B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D5188B-D587-085D-0250-1AC142C611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2383026-48A7-6256-8E1A-F90ABB7FBB3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A95297B-E314-D0E5-3D9D-B5FCB055773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034032C-CC34-2832-0133-65280772C1D5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2E57BE4-89B2-EEF1-6ED2-7F4E5C49A639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beginning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F263E16-6DC8-EAB4-C13E-090D326F12C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始まり</a:t>
              </a:r>
            </a:p>
          </p:txBody>
        </p:sp>
      </p:grpSp>
      <p:pic>
        <p:nvPicPr>
          <p:cNvPr id="2" name="10 beginning">
            <a:hlinkClick r:id="" action="ppaction://media"/>
            <a:extLst>
              <a:ext uri="{FF2B5EF4-FFF2-40B4-BE49-F238E27FC236}">
                <a16:creationId xmlns:a16="http://schemas.microsoft.com/office/drawing/2014/main" id="{A329B5AA-5FD0-2405-8030-964B8C6423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16025" y="103187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98D2391-3729-D922-CBF2-EF130CE14E8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9AB95F2-FA36-482A-9C44-8BA8DACF7F1A}"/>
              </a:ext>
            </a:extLst>
          </p:cNvPr>
          <p:cNvSpPr/>
          <p:nvPr/>
        </p:nvSpPr>
        <p:spPr>
          <a:xfrm>
            <a:off x="1104901" y="3508200"/>
            <a:ext cx="6985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058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出身の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 from">
            <a:hlinkClick r:id="" action="ppaction://media"/>
            <a:extLst>
              <a:ext uri="{FF2B5EF4-FFF2-40B4-BE49-F238E27FC236}">
                <a16:creationId xmlns:a16="http://schemas.microsoft.com/office/drawing/2014/main" id="{BD904545-99BD-53A3-6479-D5F68EAE20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450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185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07E0-281D-FB91-92D9-CA13024D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C032C28-0C08-24C5-8150-904D208554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8D3BF3B-F33A-2A2D-9F76-EC3094425E8C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79E2AD-0C79-0E43-B2EF-EAB68008735F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4B41B6-6297-D7B5-E0F8-7C4D0E792E9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ニシン</a:t>
              </a:r>
            </a:p>
          </p:txBody>
        </p:sp>
      </p:grpSp>
      <p:pic>
        <p:nvPicPr>
          <p:cNvPr id="2" name="2 herring">
            <a:hlinkClick r:id="" action="ppaction://media"/>
            <a:extLst>
              <a:ext uri="{FF2B5EF4-FFF2-40B4-BE49-F238E27FC236}">
                <a16:creationId xmlns:a16="http://schemas.microsoft.com/office/drawing/2014/main" id="{B259FBD0-DC1C-1CDA-AB49-42EC32AFCB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831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224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B519B-BAB9-EDDF-FBB9-862FA45D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5B1F4B-B3F4-9F9F-7DDE-103C33966A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4A1425-BA2B-56B6-714E-46FA82514362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herring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2 herring">
            <a:hlinkClick r:id="" action="ppaction://media"/>
            <a:extLst>
              <a:ext uri="{FF2B5EF4-FFF2-40B4-BE49-F238E27FC236}">
                <a16:creationId xmlns:a16="http://schemas.microsoft.com/office/drawing/2014/main" id="{A528FDAF-A8CD-705C-75CE-E4A559E282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831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088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4627A-2278-B7BE-035E-D32F4EFE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305B59-EC57-956B-9249-2E31D220B1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F70118-3B1E-6187-D78D-9EEB3D4FE5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ニシン</a:t>
            </a:r>
          </a:p>
        </p:txBody>
      </p:sp>
      <p:pic>
        <p:nvPicPr>
          <p:cNvPr id="2" name="2 herring">
            <a:hlinkClick r:id="" action="ppaction://media"/>
            <a:extLst>
              <a:ext uri="{FF2B5EF4-FFF2-40B4-BE49-F238E27FC236}">
                <a16:creationId xmlns:a16="http://schemas.microsoft.com/office/drawing/2014/main" id="{A34CA658-EBB8-6B81-77CB-83FAE9846D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831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0188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時代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3 period">
            <a:hlinkClick r:id="" action="ppaction://media"/>
            <a:extLst>
              <a:ext uri="{FF2B5EF4-FFF2-40B4-BE49-F238E27FC236}">
                <a16:creationId xmlns:a16="http://schemas.microsoft.com/office/drawing/2014/main" id="{289CBF9E-97D7-1A06-3348-02ED7CF1B5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571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16523</TotalTime>
  <Words>217</Words>
  <Application>Microsoft Office PowerPoint</Application>
  <PresentationFormat>画面に合わせる (4:3)</PresentationFormat>
  <Paragraphs>87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2097</cp:revision>
  <cp:lastPrinted>2016-06-23T16:36:17Z</cp:lastPrinted>
  <dcterms:created xsi:type="dcterms:W3CDTF">2016-05-30T03:13:09Z</dcterms:created>
  <dcterms:modified xsi:type="dcterms:W3CDTF">2025-12-24T10:04:33Z</dcterms:modified>
</cp:coreProperties>
</file>