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8" r:id="rId4"/>
    <p:sldId id="2129" r:id="rId5"/>
    <p:sldId id="2130" r:id="rId6"/>
    <p:sldId id="2131" r:id="rId7"/>
    <p:sldId id="2132" r:id="rId8"/>
    <p:sldId id="2133" r:id="rId9"/>
    <p:sldId id="2134" r:id="rId10"/>
    <p:sldId id="2135" r:id="rId11"/>
    <p:sldId id="2136" r:id="rId12"/>
    <p:sldId id="2137" r:id="rId13"/>
    <p:sldId id="2138" r:id="rId14"/>
    <p:sldId id="2139" r:id="rId15"/>
    <p:sldId id="2140" r:id="rId16"/>
    <p:sldId id="2141" r:id="rId17"/>
    <p:sldId id="2142" r:id="rId18"/>
    <p:sldId id="2143" r:id="rId19"/>
    <p:sldId id="2144" r:id="rId20"/>
    <p:sldId id="2145" r:id="rId21"/>
    <p:sldId id="2146" r:id="rId22"/>
    <p:sldId id="2147" r:id="rId23"/>
    <p:sldId id="2148" r:id="rId24"/>
    <p:sldId id="2149" r:id="rId25"/>
    <p:sldId id="2150" r:id="rId26"/>
    <p:sldId id="2151" r:id="rId27"/>
    <p:sldId id="3622" r:id="rId28"/>
    <p:sldId id="4221" r:id="rId29"/>
    <p:sldId id="4222" r:id="rId30"/>
    <p:sldId id="4223" r:id="rId31"/>
    <p:sldId id="4224" r:id="rId32"/>
    <p:sldId id="4225" r:id="rId33"/>
    <p:sldId id="4226" r:id="rId34"/>
    <p:sldId id="4227" r:id="rId35"/>
    <p:sldId id="4228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421032"/>
            <a:ext cx="682645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London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0_kihon_v3_London">
            <a:hlinkClick r:id="" action="ppaction://media"/>
            <a:extLst>
              <a:ext uri="{FF2B5EF4-FFF2-40B4-BE49-F238E27FC236}">
                <a16:creationId xmlns:a16="http://schemas.microsoft.com/office/drawing/2014/main" id="{26255765-8ECA-44D3-989A-2359498316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3296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ロンドン</a:t>
            </a:r>
          </a:p>
        </p:txBody>
      </p:sp>
      <p:pic>
        <p:nvPicPr>
          <p:cNvPr id="7" name="G2_L20_kihon_v3_London">
            <a:hlinkClick r:id="" action="ppaction://media"/>
            <a:extLst>
              <a:ext uri="{FF2B5EF4-FFF2-40B4-BE49-F238E27FC236}">
                <a16:creationId xmlns:a16="http://schemas.microsoft.com/office/drawing/2014/main" id="{A8EBE454-7629-4B7B-BCA5-07B3DE1D99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4262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B6C7F-702F-474B-AD40-1A3F37A88CE3}"/>
              </a:ext>
            </a:extLst>
          </p:cNvPr>
          <p:cNvGrpSpPr/>
          <p:nvPr/>
        </p:nvGrpSpPr>
        <p:grpSpPr>
          <a:xfrm>
            <a:off x="0" y="1725911"/>
            <a:ext cx="9144000" cy="3406179"/>
            <a:chOff x="0" y="1924895"/>
            <a:chExt cx="9144000" cy="340617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[b-] [b---]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2489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生まれる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0_kihon_v4_be born">
            <a:hlinkClick r:id="" action="ppaction://media"/>
            <a:extLst>
              <a:ext uri="{FF2B5EF4-FFF2-40B4-BE49-F238E27FC236}">
                <a16:creationId xmlns:a16="http://schemas.microsoft.com/office/drawing/2014/main" id="{E17F765C-79F5-41F0-838C-1D1F1DC887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5506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421032"/>
            <a:ext cx="850789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 born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0_kihon_v4_be born">
            <a:hlinkClick r:id="" action="ppaction://media"/>
            <a:extLst>
              <a:ext uri="{FF2B5EF4-FFF2-40B4-BE49-F238E27FC236}">
                <a16:creationId xmlns:a16="http://schemas.microsoft.com/office/drawing/2014/main" id="{68A965D8-6376-41B3-9D3C-26C4800C25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948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7A60CB-B167-4BE7-B25F-C474B30B6F76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生まれる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20_kihon_v4_be born">
            <a:hlinkClick r:id="" action="ppaction://media"/>
            <a:extLst>
              <a:ext uri="{FF2B5EF4-FFF2-40B4-BE49-F238E27FC236}">
                <a16:creationId xmlns:a16="http://schemas.microsoft.com/office/drawing/2014/main" id="{80D16608-9489-4269-9258-785312153D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9241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B6C7F-702F-474B-AD40-1A3F37A88CE3}"/>
              </a:ext>
            </a:extLst>
          </p:cNvPr>
          <p:cNvGrpSpPr/>
          <p:nvPr/>
        </p:nvGrpSpPr>
        <p:grpSpPr>
          <a:xfrm>
            <a:off x="0" y="1725911"/>
            <a:ext cx="9144000" cy="3406179"/>
            <a:chOff x="0" y="1924895"/>
            <a:chExt cx="9144000" cy="340617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[t---] [w---]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2489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と話す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0_kihon_v5_talk with">
            <a:hlinkClick r:id="" action="ppaction://media"/>
            <a:extLst>
              <a:ext uri="{FF2B5EF4-FFF2-40B4-BE49-F238E27FC236}">
                <a16:creationId xmlns:a16="http://schemas.microsoft.com/office/drawing/2014/main" id="{CE6B8477-44AD-48B7-AFD1-B9AD74C288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1917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421032"/>
            <a:ext cx="850789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talk with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0_kihon_v5_talk with">
            <a:hlinkClick r:id="" action="ppaction://media"/>
            <a:extLst>
              <a:ext uri="{FF2B5EF4-FFF2-40B4-BE49-F238E27FC236}">
                <a16:creationId xmlns:a16="http://schemas.microsoft.com/office/drawing/2014/main" id="{784601C6-E59B-4130-AAB5-BEFC9A2D0B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7190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7A60CB-B167-4BE7-B25F-C474B30B6F76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と話す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20_kihon_v5_talk with">
            <a:hlinkClick r:id="" action="ppaction://media"/>
            <a:extLst>
              <a:ext uri="{FF2B5EF4-FFF2-40B4-BE49-F238E27FC236}">
                <a16:creationId xmlns:a16="http://schemas.microsoft.com/office/drawing/2014/main" id="{D24A5DE6-0503-4D17-80CF-36364B8912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7033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B6C7F-702F-474B-AD40-1A3F37A88CE3}"/>
              </a:ext>
            </a:extLst>
          </p:cNvPr>
          <p:cNvGrpSpPr/>
          <p:nvPr/>
        </p:nvGrpSpPr>
        <p:grpSpPr>
          <a:xfrm>
            <a:off x="0" y="1885040"/>
            <a:ext cx="9144000" cy="3087921"/>
            <a:chOff x="0" y="2243153"/>
            <a:chExt cx="9144000" cy="30879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lang="en-US" altLang="ja-JP" sz="80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 [t---]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243153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間に合って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0_kihon_v6_in time">
            <a:hlinkClick r:id="" action="ppaction://media"/>
            <a:extLst>
              <a:ext uri="{FF2B5EF4-FFF2-40B4-BE49-F238E27FC236}">
                <a16:creationId xmlns:a16="http://schemas.microsoft.com/office/drawing/2014/main" id="{4DA256F6-6BC9-4494-9959-58ED4685ED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907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5478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321005"/>
            <a:ext cx="85078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time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0_kihon_v6_in time">
            <a:hlinkClick r:id="" action="ppaction://media"/>
            <a:extLst>
              <a:ext uri="{FF2B5EF4-FFF2-40B4-BE49-F238E27FC236}">
                <a16:creationId xmlns:a16="http://schemas.microsoft.com/office/drawing/2014/main" id="{D1E13CE5-29BE-42AF-B1D5-513CFA1949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907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4642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1E31468-13B2-4C7A-8B39-B356290D2001}"/>
              </a:ext>
            </a:extLst>
          </p:cNvPr>
          <p:cNvSpPr txBox="1"/>
          <p:nvPr/>
        </p:nvSpPr>
        <p:spPr>
          <a:xfrm>
            <a:off x="815009" y="2574920"/>
            <a:ext cx="751398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間に合って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0_kihon_v6_in time">
            <a:hlinkClick r:id="" action="ppaction://media"/>
            <a:extLst>
              <a:ext uri="{FF2B5EF4-FFF2-40B4-BE49-F238E27FC236}">
                <a16:creationId xmlns:a16="http://schemas.microsoft.com/office/drawing/2014/main" id="{70B9CF4C-E0B3-437B-9C1E-8B0A7D13D2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907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024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452160-1714-4F76-A22B-0E93DB4F2BF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最初の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0_kihon_v7_first">
            <a:hlinkClick r:id="" action="ppaction://media"/>
            <a:extLst>
              <a:ext uri="{FF2B5EF4-FFF2-40B4-BE49-F238E27FC236}">
                <a16:creationId xmlns:a16="http://schemas.microsoft.com/office/drawing/2014/main" id="{D9344FFB-C580-464C-9FED-628A87F036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619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7531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first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0_kihon_v7_first">
            <a:hlinkClick r:id="" action="ppaction://media"/>
            <a:extLst>
              <a:ext uri="{FF2B5EF4-FFF2-40B4-BE49-F238E27FC236}">
                <a16:creationId xmlns:a16="http://schemas.microsoft.com/office/drawing/2014/main" id="{B3405177-2532-4C2A-8D48-62A86F2DA2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619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505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E54BC8A-A577-4C77-A7E8-60EACA61C068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最初の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20_kihon_v7_first">
            <a:hlinkClick r:id="" action="ppaction://media"/>
            <a:extLst>
              <a:ext uri="{FF2B5EF4-FFF2-40B4-BE49-F238E27FC236}">
                <a16:creationId xmlns:a16="http://schemas.microsoft.com/office/drawing/2014/main" id="{CCB2CC4A-2CD3-4A75-BFD8-B2127B7B92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619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7906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20_kihon_v8_train">
            <a:hlinkClick r:id="" action="ppaction://media"/>
            <a:extLst>
              <a:ext uri="{FF2B5EF4-FFF2-40B4-BE49-F238E27FC236}">
                <a16:creationId xmlns:a16="http://schemas.microsoft.com/office/drawing/2014/main" id="{A3AF4BA1-E5CC-4415-838B-C8E6F3988F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5937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0AFC509-62D6-6FC4-050D-B82B82F3245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5F8EE6F-BB52-A856-E219-A602FA4F216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DCB5A27-E90A-9175-82FA-000D8B1D406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電車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71E50815-839B-554E-502E-F1CECB7D993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2493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train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0_kihon_v8_train">
            <a:hlinkClick r:id="" action="ppaction://media"/>
            <a:extLst>
              <a:ext uri="{FF2B5EF4-FFF2-40B4-BE49-F238E27FC236}">
                <a16:creationId xmlns:a16="http://schemas.microsoft.com/office/drawing/2014/main" id="{68E0DD1A-C8A4-4B01-B434-0498AA8C32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5937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26364DA-CE95-19B4-5642-EB63C6E091D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2080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20_kihon_v8_train">
            <a:hlinkClick r:id="" action="ppaction://media"/>
            <a:extLst>
              <a:ext uri="{FF2B5EF4-FFF2-40B4-BE49-F238E27FC236}">
                <a16:creationId xmlns:a16="http://schemas.microsoft.com/office/drawing/2014/main" id="{F7CDB2CF-180B-4972-B1D5-E5C44E49BC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36725" y="5937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B7C8C15-AD59-C4E6-3578-5FFFD0C775E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電車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30804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E418F-7678-9559-FF66-3AE47DBA6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25ACAFB-F6C5-FE0B-CDCC-B84BFDE1BD6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E6036B3-CA57-D757-1608-1E15EEB4053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DFE465E-FF91-567D-CAB3-25DD4BC280D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41BB0E0-2459-0502-02B0-ABF5C235282F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54BF244-83DD-123C-6B16-D11B95453AF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2D6B044-FD0B-A97C-AC6C-353A19299928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滞在する</a:t>
              </a:r>
            </a:p>
          </p:txBody>
        </p:sp>
      </p:grpSp>
      <p:pic>
        <p:nvPicPr>
          <p:cNvPr id="4" name="G2_L20_kihon_v1_stay">
            <a:hlinkClick r:id="" action="ppaction://media"/>
            <a:extLst>
              <a:ext uri="{FF2B5EF4-FFF2-40B4-BE49-F238E27FC236}">
                <a16:creationId xmlns:a16="http://schemas.microsoft.com/office/drawing/2014/main" id="{F7444B7F-75FD-2962-7FF6-75B2455F6C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82713" y="1006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4AE1C9F-5F10-AEE6-E892-1E1C3AF4EA2E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8339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ED6D7-D519-A87A-A5EC-FD38330B5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052656A-E515-D05E-01CC-9A28659E753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A1155B-1B4D-463F-8801-5747DD03A1F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0F238AF-FC64-F7FF-3A32-D8A23EE0B11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E4850BD-F03B-E172-7D2C-049B580CD4B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1BB640F-394B-CD0C-127F-CBF4F6A2EF0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hotel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E9C19E2-9675-DA92-33F9-4B788415F4CE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ホテル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0_kihon_v2_hotel">
            <a:hlinkClick r:id="" action="ppaction://media"/>
            <a:extLst>
              <a:ext uri="{FF2B5EF4-FFF2-40B4-BE49-F238E27FC236}">
                <a16:creationId xmlns:a16="http://schemas.microsoft.com/office/drawing/2014/main" id="{8116659E-815D-724E-1636-C4B38353E8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60575" y="1831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F135787-9433-7285-69CD-826C3116E32D}"/>
              </a:ext>
            </a:extLst>
          </p:cNvPr>
          <p:cNvSpPr/>
          <p:nvPr/>
        </p:nvSpPr>
        <p:spPr>
          <a:xfrm>
            <a:off x="2886075" y="3508200"/>
            <a:ext cx="33813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12562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EAE75-6CCB-4CAF-89C7-5344AACAEB8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滞在する</a:t>
              </a:r>
            </a:p>
          </p:txBody>
        </p:sp>
      </p:grpSp>
      <p:pic>
        <p:nvPicPr>
          <p:cNvPr id="4" name="G2_L20_kihon_v1_stay">
            <a:hlinkClick r:id="" action="ppaction://media"/>
            <a:extLst>
              <a:ext uri="{FF2B5EF4-FFF2-40B4-BE49-F238E27FC236}">
                <a16:creationId xmlns:a16="http://schemas.microsoft.com/office/drawing/2014/main" id="{B053F478-D03E-444C-AE0C-A94D994F29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1205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F72C1-5761-E97A-92BE-AA4A005F8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6787C42-C951-109E-4F95-EB6AA55B644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120AE65-1AF9-74D3-7D8C-27C66C819C4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21B96B0-25F7-5929-C125-AC4A1598027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C01EF09-C8BD-8915-A0CB-31ACE87B7EB0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DDF9EAF-3362-EE21-0FC6-8A0BDBC65CD7}"/>
                </a:ext>
              </a:extLst>
            </p:cNvPr>
            <p:cNvSpPr txBox="1"/>
            <p:nvPr/>
          </p:nvSpPr>
          <p:spPr>
            <a:xfrm>
              <a:off x="828675" y="4007635"/>
              <a:ext cx="74866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London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FC99AB7-8AE9-CF8A-A952-E6E5D4296C4C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ロンドン</a:t>
              </a:r>
            </a:p>
          </p:txBody>
        </p:sp>
      </p:grpSp>
      <p:pic>
        <p:nvPicPr>
          <p:cNvPr id="4" name="G2_L20_kihon_v3_London">
            <a:hlinkClick r:id="" action="ppaction://media"/>
            <a:extLst>
              <a:ext uri="{FF2B5EF4-FFF2-40B4-BE49-F238E27FC236}">
                <a16:creationId xmlns:a16="http://schemas.microsoft.com/office/drawing/2014/main" id="{CF8A4DF3-DE3C-500C-2D34-67DEB2FED6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13604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6DBDFDC-57D4-B415-DA29-3B49A95069A7}"/>
              </a:ext>
            </a:extLst>
          </p:cNvPr>
          <p:cNvSpPr/>
          <p:nvPr/>
        </p:nvSpPr>
        <p:spPr>
          <a:xfrm>
            <a:off x="2076450" y="3429000"/>
            <a:ext cx="50006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4343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1A7E0-3ADC-6AFF-56C7-D41B87D7F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D0E4EDE-B79F-7932-84F4-181CA99735B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C8A4A26-9493-7225-4322-7FBEC15737B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5C7E26-549D-0C90-96BA-CFE9AB1CDD1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90AA1E6-1153-6D59-F71E-298DBD23CF7C}"/>
              </a:ext>
            </a:extLst>
          </p:cNvPr>
          <p:cNvGrpSpPr/>
          <p:nvPr/>
        </p:nvGrpSpPr>
        <p:grpSpPr>
          <a:xfrm>
            <a:off x="0" y="1725911"/>
            <a:ext cx="9144000" cy="3406179"/>
            <a:chOff x="0" y="1924895"/>
            <a:chExt cx="9144000" cy="340617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89A244A-F19E-58D3-E82B-37E0C4ADFABE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[be] [born]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1E26098-BE38-000C-093D-61B588B867D7}"/>
                </a:ext>
              </a:extLst>
            </p:cNvPr>
            <p:cNvSpPr txBox="1"/>
            <p:nvPr/>
          </p:nvSpPr>
          <p:spPr>
            <a:xfrm>
              <a:off x="815009" y="192489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生まれる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0_kihon_v4_be born">
            <a:hlinkClick r:id="" action="ppaction://media"/>
            <a:extLst>
              <a:ext uri="{FF2B5EF4-FFF2-40B4-BE49-F238E27FC236}">
                <a16:creationId xmlns:a16="http://schemas.microsoft.com/office/drawing/2014/main" id="{A2B99E1B-500E-0EAD-E7A3-1B42C6CB82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1450" y="1222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00216D8-D544-0031-EFD5-3413BC62EB94}"/>
              </a:ext>
            </a:extLst>
          </p:cNvPr>
          <p:cNvSpPr/>
          <p:nvPr/>
        </p:nvSpPr>
        <p:spPr>
          <a:xfrm>
            <a:off x="1774065" y="3587959"/>
            <a:ext cx="167398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6F68139-73BF-8232-DA9D-FE37FD85D185}"/>
              </a:ext>
            </a:extLst>
          </p:cNvPr>
          <p:cNvSpPr/>
          <p:nvPr/>
        </p:nvSpPr>
        <p:spPr>
          <a:xfrm>
            <a:off x="4533900" y="3587959"/>
            <a:ext cx="27051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3651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11B11-F64D-B585-EB96-B5ECAE39A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321DB89-02FB-192A-4953-F13557BA019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8913162-847C-253C-D6E2-CF64192E5F7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49945AF-EF9B-2824-6B0B-96635692203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09EE27E-DCC9-6577-B5CC-839C952A43E7}"/>
              </a:ext>
            </a:extLst>
          </p:cNvPr>
          <p:cNvGrpSpPr/>
          <p:nvPr/>
        </p:nvGrpSpPr>
        <p:grpSpPr>
          <a:xfrm>
            <a:off x="0" y="1725911"/>
            <a:ext cx="9144000" cy="3406179"/>
            <a:chOff x="0" y="1924895"/>
            <a:chExt cx="9144000" cy="340617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03FD4EF-7094-7DCB-6EB7-80755269C6C9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[talk] [with]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1E3B5AB-38B8-2743-7CC6-B8830B0DE62A}"/>
                </a:ext>
              </a:extLst>
            </p:cNvPr>
            <p:cNvSpPr txBox="1"/>
            <p:nvPr/>
          </p:nvSpPr>
          <p:spPr>
            <a:xfrm>
              <a:off x="815009" y="192489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と話す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0_kihon_v5_talk with">
            <a:hlinkClick r:id="" action="ppaction://media"/>
            <a:extLst>
              <a:ext uri="{FF2B5EF4-FFF2-40B4-BE49-F238E27FC236}">
                <a16:creationId xmlns:a16="http://schemas.microsoft.com/office/drawing/2014/main" id="{B582359E-AEF7-EF13-4705-CC0283AB22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1419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28C336-A702-AA88-2A58-22395E8A0C03}"/>
              </a:ext>
            </a:extLst>
          </p:cNvPr>
          <p:cNvSpPr/>
          <p:nvPr/>
        </p:nvSpPr>
        <p:spPr>
          <a:xfrm>
            <a:off x="1552575" y="3531261"/>
            <a:ext cx="22479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C001552-17AC-5122-18B4-917A2F227EA9}"/>
              </a:ext>
            </a:extLst>
          </p:cNvPr>
          <p:cNvSpPr/>
          <p:nvPr/>
        </p:nvSpPr>
        <p:spPr>
          <a:xfrm>
            <a:off x="4943208" y="3531261"/>
            <a:ext cx="256249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7491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54A6F-21AA-1115-15C9-4D880BD6D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E7FD83F-A0C9-7CD6-EF99-35C4918ED5D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214CF6C-BBF3-1D5F-C4F9-9DEACA37D74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1E55DA5-DE88-2116-2634-7E96F68DC24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C9F1A51-25E9-86DB-02E6-A6D7C605DD1D}"/>
              </a:ext>
            </a:extLst>
          </p:cNvPr>
          <p:cNvGrpSpPr/>
          <p:nvPr/>
        </p:nvGrpSpPr>
        <p:grpSpPr>
          <a:xfrm>
            <a:off x="0" y="1885040"/>
            <a:ext cx="9144000" cy="3087921"/>
            <a:chOff x="0" y="2243153"/>
            <a:chExt cx="9144000" cy="30879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50DC933-EA0F-EEA4-2E8F-0B3BAAEE0B48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[in] [time]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F40A0C2-EA6A-A7F4-2903-611B5EC7D5B0}"/>
                </a:ext>
              </a:extLst>
            </p:cNvPr>
            <p:cNvSpPr txBox="1"/>
            <p:nvPr/>
          </p:nvSpPr>
          <p:spPr>
            <a:xfrm>
              <a:off x="815009" y="2243153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間に合って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0_kihon_v6_in time">
            <a:hlinkClick r:id="" action="ppaction://media"/>
            <a:extLst>
              <a:ext uri="{FF2B5EF4-FFF2-40B4-BE49-F238E27FC236}">
                <a16:creationId xmlns:a16="http://schemas.microsoft.com/office/drawing/2014/main" id="{BBADD67F-39E2-CFF9-4855-382C96C588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90738" y="11541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2981A2B-7884-3902-FC78-90E9052EE86E}"/>
              </a:ext>
            </a:extLst>
          </p:cNvPr>
          <p:cNvSpPr/>
          <p:nvPr/>
        </p:nvSpPr>
        <p:spPr>
          <a:xfrm>
            <a:off x="2009775" y="3402390"/>
            <a:ext cx="141922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65B8EA0-AF1D-BCB3-AF59-CD83FDC8D58E}"/>
              </a:ext>
            </a:extLst>
          </p:cNvPr>
          <p:cNvSpPr/>
          <p:nvPr/>
        </p:nvSpPr>
        <p:spPr>
          <a:xfrm>
            <a:off x="4295777" y="3402390"/>
            <a:ext cx="283844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330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2CF40-2CC3-DC51-AF00-EEF62820A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4112C8D-55AA-8959-0F11-E1E759619AF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1E64344-0BB2-DD6B-55EE-8ACE28310BB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B422712-05C8-D2E0-2325-9E5A94A7270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1F9EA40-352F-41E0-A659-BBDDAC6B9A4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55BAC7F-8226-0FB1-407C-765C2D3584F3}"/>
                </a:ext>
              </a:extLst>
            </p:cNvPr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最初の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6327F3F-568E-839C-A16B-1672351D29A4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first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0_kihon_v7_first">
            <a:hlinkClick r:id="" action="ppaction://media"/>
            <a:extLst>
              <a:ext uri="{FF2B5EF4-FFF2-40B4-BE49-F238E27FC236}">
                <a16:creationId xmlns:a16="http://schemas.microsoft.com/office/drawing/2014/main" id="{174604E4-C203-941E-85F6-A0E186BA70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619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567F3B9-DC1C-341F-D789-3DB6B05A3CC5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2400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A7387-49FE-574D-2948-4D00F561F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B88554-3724-80D4-6E27-01E9D9812BD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0FE7413-7CDB-194D-9942-792B7B704D2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E85714B-335A-BA22-CF96-01BBB31420D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pic>
        <p:nvPicPr>
          <p:cNvPr id="4" name="G2_L20_kihon_v8_train">
            <a:hlinkClick r:id="" action="ppaction://media"/>
            <a:extLst>
              <a:ext uri="{FF2B5EF4-FFF2-40B4-BE49-F238E27FC236}">
                <a16:creationId xmlns:a16="http://schemas.microsoft.com/office/drawing/2014/main" id="{D57EDD13-E577-218C-20CC-6181320572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5937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8BD07D9-E4A9-DCAF-0136-434CC5C0123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AB976F8-A155-2144-4014-1C5A7034F0C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train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39FEAAA-306A-3A65-AA5C-AF49A0272EF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電車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4F192AB-B158-178F-39CA-A2FB62CD72F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608312A-F02C-977F-85FE-30841671FD74}"/>
              </a:ext>
            </a:extLst>
          </p:cNvPr>
          <p:cNvSpPr/>
          <p:nvPr/>
        </p:nvSpPr>
        <p:spPr>
          <a:xfrm>
            <a:off x="2981325" y="3507426"/>
            <a:ext cx="31813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7841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0_kihon_v1_stay">
            <a:hlinkClick r:id="" action="ppaction://media"/>
            <a:extLst>
              <a:ext uri="{FF2B5EF4-FFF2-40B4-BE49-F238E27FC236}">
                <a16:creationId xmlns:a16="http://schemas.microsoft.com/office/drawing/2014/main" id="{743988C2-2E77-4ACA-9F71-C2EEBC3E12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4102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滞在する</a:t>
            </a:r>
          </a:p>
        </p:txBody>
      </p:sp>
      <p:pic>
        <p:nvPicPr>
          <p:cNvPr id="6" name="G2_L20_kihon_v1_stay">
            <a:hlinkClick r:id="" action="ppaction://media"/>
            <a:extLst>
              <a:ext uri="{FF2B5EF4-FFF2-40B4-BE49-F238E27FC236}">
                <a16:creationId xmlns:a16="http://schemas.microsoft.com/office/drawing/2014/main" id="{B81DE4DD-7B69-4C8B-A4A8-2B4E35AC46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5758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ホテル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0_kihon_v2_hotel">
            <a:hlinkClick r:id="" action="ppaction://media"/>
            <a:extLst>
              <a:ext uri="{FF2B5EF4-FFF2-40B4-BE49-F238E27FC236}">
                <a16:creationId xmlns:a16="http://schemas.microsoft.com/office/drawing/2014/main" id="{129B92F4-B794-4349-B47C-01993A64F7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1831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9202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105561"/>
            <a:ext cx="82163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hotel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0_kihon_v2_hotel">
            <a:hlinkClick r:id="" action="ppaction://media"/>
            <a:extLst>
              <a:ext uri="{FF2B5EF4-FFF2-40B4-BE49-F238E27FC236}">
                <a16:creationId xmlns:a16="http://schemas.microsoft.com/office/drawing/2014/main" id="{73313774-46CF-4FA5-A2A0-234D114934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1831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372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ホテル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20_kihon_v2_hotel">
            <a:hlinkClick r:id="" action="ppaction://media"/>
            <a:extLst>
              <a:ext uri="{FF2B5EF4-FFF2-40B4-BE49-F238E27FC236}">
                <a16:creationId xmlns:a16="http://schemas.microsoft.com/office/drawing/2014/main" id="{9BBB600D-4378-4B38-8816-DBC9C451FF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1831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863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EAE75-6CCB-4CAF-89C7-5344AACAEB8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ロンドン</a:t>
              </a:r>
            </a:p>
          </p:txBody>
        </p:sp>
      </p:grpSp>
      <p:pic>
        <p:nvPicPr>
          <p:cNvPr id="4" name="G2_L20_kihon_v3_London">
            <a:hlinkClick r:id="" action="ppaction://media"/>
            <a:extLst>
              <a:ext uri="{FF2B5EF4-FFF2-40B4-BE49-F238E27FC236}">
                <a16:creationId xmlns:a16="http://schemas.microsoft.com/office/drawing/2014/main" id="{1BF4811C-27D9-49E6-ACCD-683FF2067C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1708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16523</TotalTime>
  <Words>165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2097</cp:revision>
  <cp:lastPrinted>2016-06-23T16:36:17Z</cp:lastPrinted>
  <dcterms:created xsi:type="dcterms:W3CDTF">2016-05-30T03:13:09Z</dcterms:created>
  <dcterms:modified xsi:type="dcterms:W3CDTF">2025-12-24T10:03:12Z</dcterms:modified>
</cp:coreProperties>
</file>