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668" r:id="rId2"/>
    <p:sldId id="3669" r:id="rId3"/>
    <p:sldId id="4317" r:id="rId4"/>
    <p:sldId id="4318" r:id="rId5"/>
    <p:sldId id="4319" r:id="rId6"/>
    <p:sldId id="4320" r:id="rId7"/>
    <p:sldId id="4342" r:id="rId8"/>
    <p:sldId id="4343" r:id="rId9"/>
    <p:sldId id="4344" r:id="rId10"/>
    <p:sldId id="4345" r:id="rId11"/>
    <p:sldId id="4346" r:id="rId12"/>
    <p:sldId id="4347" r:id="rId13"/>
    <p:sldId id="4211" r:id="rId14"/>
    <p:sldId id="4195" r:id="rId15"/>
    <p:sldId id="4348" r:id="rId16"/>
    <p:sldId id="4349" r:id="rId17"/>
    <p:sldId id="4350" r:id="rId18"/>
    <p:sldId id="4351" r:id="rId19"/>
    <p:sldId id="4352" r:id="rId20"/>
    <p:sldId id="4353" r:id="rId21"/>
    <p:sldId id="4354" r:id="rId22"/>
    <p:sldId id="4355" r:id="rId23"/>
    <p:sldId id="4356" r:id="rId24"/>
    <p:sldId id="4212" r:id="rId25"/>
    <p:sldId id="4151" r:id="rId26"/>
    <p:sldId id="4207" r:id="rId27"/>
    <p:sldId id="4208" r:id="rId28"/>
    <p:sldId id="4209" r:id="rId29"/>
    <p:sldId id="4357" r:id="rId30"/>
    <p:sldId id="4358" r:id="rId31"/>
    <p:sldId id="4359" r:id="rId32"/>
    <p:sldId id="4360" r:id="rId33"/>
    <p:sldId id="4361" r:id="rId34"/>
    <p:sldId id="4362" r:id="rId35"/>
    <p:sldId id="4213" r:id="rId36"/>
    <p:sldId id="4206" r:id="rId37"/>
    <p:sldId id="4339" r:id="rId38"/>
    <p:sldId id="4340" r:id="rId39"/>
    <p:sldId id="4341" r:id="rId40"/>
    <p:sldId id="4363" r:id="rId41"/>
    <p:sldId id="4364" r:id="rId42"/>
    <p:sldId id="4365" r:id="rId43"/>
    <p:sldId id="4366" r:id="rId44"/>
    <p:sldId id="4367" r:id="rId45"/>
    <p:sldId id="4368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B7C5F-C522-99FB-9987-630B64B35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D9F3CFA-8DD1-870C-18BC-D7D1A178E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BB6C3B-51D2-5E6A-05D9-E464D60D8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82CE2F-4C07-583F-2742-7C34AB6598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96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BC092-70A5-C50D-D474-0C312AD64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0B1F9B0-FC6E-BC21-AA36-82D4AB30F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D55B480-FFF2-10BF-0E21-2A186D0DA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3EAE26-DF28-AF8F-AEDA-5AF18E0D7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76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8019F-3140-23B9-9D63-3DF7E555A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A3DBE75-4D55-FC75-AD5C-82BBC49FB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162F63E-97B7-C27A-68E3-B00BC3E6D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5A7BB1-1996-310E-4C19-B5A1E903C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788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ADEBD-60BC-A17B-3E92-86CDBF8D7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379462D-C586-C996-FC47-39048B3CD5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97D4140-642D-6176-F3E4-3B9C8B117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739081-2D60-3D05-C7C8-2D586D74A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246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81F1B-EED4-5442-622F-2EB080BB6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89975AE-D0EC-4313-9D8F-30264A356C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C8E30B-26A6-1E99-468A-7443EA4A6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1BFC7A-44E4-1038-7012-319F48AAB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983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33CE6-034B-48B7-8305-255591B25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A1F7E84-FFB6-6AD1-DCAA-ABCE809E2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BB48999-BD7D-11F8-6BFA-C312932544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5D261FB-61FA-109A-31CC-7A3FAEA6A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907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60BFB-38AF-0D47-327A-6C31E50BF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046A4B0-B612-BDFB-8D8F-EC4D1F921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AE6C6C1-2326-3600-389A-88431513D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AC57CB-F632-5E65-059A-1902F7DE1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85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660A6-8584-F19A-140A-DD610E69D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276539-119E-D594-4D8D-DDFAA0F11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2CDF06C-827E-5B4F-88C5-49B25E83C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7B9321-FEE7-2B95-C9BC-57A54529C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639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695BC-A96B-DFC5-3AE3-5BDB044B0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77D4960-A840-AA16-1203-31AED35D9B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C5D3952-9577-A969-17C4-B58C2826B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3065F9-F282-9FB0-CD9D-52DA9CC04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810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C3C93-65E7-B882-CF41-1489F093B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AD69B9F-E56F-2F2F-0467-B7EDB0DF8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A90EBC0-4D52-B53C-F164-A79326E44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13CD3D-8BA6-8FE5-864A-0AD5F8D55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949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4AE8B-23CA-66CE-C8ED-C00E0C964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0DA0FB-3810-61FC-A499-BC002C9D1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F070C8B-CB59-6DBD-8389-DB99AFD92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B037FC-8846-0346-2C2F-3A8B771C6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08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FF394-F3F2-67A8-63A0-FADC85C0F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67D599F-1187-57DA-DEEE-1DA53FE0E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D11C037-CB05-B3A9-3257-1E88E1314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D41051-DBDD-4203-6E97-42998391F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058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3C298-79DF-1325-C059-404DE1175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7DBB62-BB3B-44FB-9583-780BFF578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65D5C9-E902-5E22-2C13-B31E06005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8FBC14-13C9-DAF8-2AC9-311ACED94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754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D5334-1747-C0CE-7657-E57F8A5AF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3434378-0280-2AFB-0E13-A32AF4DCA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40DC19-8A4C-B000-0279-FDEEE8E2E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645E4A-3DC3-364E-91B7-7D0519149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252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B4D83-51DC-2E19-EC5D-18AFE6B39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6F91FB-D543-4881-0B53-8801E1F90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B4B02C7-6056-B0B2-8212-4A6A0EADB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CD3618-7619-BC44-DA50-F364D4B01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71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CAB71-F005-549B-FA84-E32CF8DBD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6D2EBA5-1094-04F2-0312-B96C640B1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53A84A8-9642-1B53-4A89-217D6BD75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9C5F16-07BB-5A8D-A526-B801A1003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546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BA414-E249-D425-80FD-042BD9B83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EE9DAF2-3C51-AEB1-2788-96D680AF4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F485460-C3A9-35FB-FE67-DE0D23F08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610248-045A-190E-7AE4-58D718FDD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402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354F4-1EE1-ACC2-7F31-6FBAAB2C9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15DD264-98F1-FA20-C983-C16E3ABA1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D0FFC5D-27A9-02BD-ADA4-7678A7997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3C9897-DD4B-66F7-0195-A2879ADB5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203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D71D4-D424-06A4-98EE-22215F774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68F9F83-ABAA-B096-84F9-BC25E61E7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484A155-6394-802F-6D4D-5EA1B504E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00C6D3-C3EE-1661-06F1-D8CE61B88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718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4654C-7C7C-39DD-E93A-AA3A735EF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9D62BD2-EB69-65EF-B6D8-4BA95C82C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73E1894-244B-BB71-813B-D2FD5FADA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074EDD-51DA-0791-8A3C-2F746B9C5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866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73D73-541F-1890-F1C6-7C254FAF2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D76A618-DE7F-241F-B434-920745C69D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14867A1-9153-3274-7C13-8CD5BB7F1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AB6AC6-B6D2-2C22-7F85-0DA8D34A1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384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71FF3-A5C1-CC0F-6D5B-B8A3DA2AF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3E402B7-E70A-B193-04FC-622958989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F8463C-B67A-0AD4-504D-CE92C9F8F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C8B308-790A-334B-A184-C6E39C772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7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8E244-EFF5-96A8-1684-9F9E91DF3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3914AAC-4B09-019F-3791-2DBB7F2CC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390C94-73A8-EA3A-8B5B-C148FB052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8C7F8A-A5B4-1E87-B77C-483AF92EF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996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426CF-4941-9313-D59B-E40543541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AE5563A-AD0D-7F82-BEAB-D232473A3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A8486EB-EED7-B3E5-43FA-458D20743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E920DB-604D-0B17-DA9E-3EF3FC106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0934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F39D2-CCD3-C506-5586-1A8CB341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ADB0F1-F935-9496-2B1C-928BEE3FC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D4A6A96-D9BB-718E-01DC-90A253090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3EF7C1-0A03-2159-7AB1-4F8A29D3D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834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E3033-3EED-FF9F-99EA-CDB3D1C7D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D0D56E0-8721-41A6-6484-19DDA23CB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F3B3809-C8F7-80A0-69E4-82389C9B5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4D3CC6-0060-E119-272E-5E25509A6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5176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BB489-2532-34FB-D556-BC57EB137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99B3888-F575-B1F3-63BD-1AC9BAC4F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4DA0F5F-4394-40F6-9C0F-BC428DB76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2ED75E-B837-5F25-519D-03F9DF14B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6189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4A04A-EEFC-1DFE-3A63-D644295AA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72932EF-045F-245C-3643-B017DB771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414480F-6BB0-1260-DBFD-16DF772B8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28E61B-10C0-7805-FC62-D11E9833F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2657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18217-AD50-853B-2807-BE83E6D40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ADAF0A-91A6-FB3C-5925-5C5D1BEEE4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31D698-8828-D503-4F4C-B90140424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E15008-1E37-762C-E7E6-8C3EB4D36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640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BE657-C00D-FC76-AE61-B79449A61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930FF02-1323-B851-5621-EDE59A276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EA7F613-DFB0-BA54-4B59-6B178D591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F8419D-B98A-7691-E990-C37A1DAB2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42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78CFD-246A-D135-7445-F893B3D73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10E8369-8276-7A30-8073-9C13DE282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4E4F5EB-0DCE-374E-293A-1576AFA73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40A02-6758-08ED-79CF-2F265F5CC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88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8EE77-9326-E0AB-92A0-22E0BDC51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2F60F2-BBAF-4704-4958-179CBF502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384790D-A428-840E-6083-95E02F63B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FF174A-663E-DD42-FCF5-9D3A7B240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19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B104F-3A7C-F43D-E31E-C3E337E3F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BF3B51-8E67-8513-10C0-C955A380E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04B951-A6A5-EB36-68A7-86109410D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6D165A-5D93-1912-BA31-C9A2A9A9D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902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F6C94-5DA0-962C-FA52-F9B37066C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B901825-0643-42D2-CD24-869E404B00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7ABD2A4-6D43-593D-4EDB-8E3ECF18AD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B47267-99A6-7FA8-2417-C5EAEF710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58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2E821-0CB3-1D10-DEB6-E8E6D196B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D943FA9-A5C9-0479-B4F1-211208D97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1205D7F-C57C-D9AA-6E02-B492E2D73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2B1E38-DEFF-AD51-090A-56D5EBD08F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513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AE69-7467-8871-3AF3-5670D6791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4EE9A65-9DB1-DB99-36F9-411E5D6B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4A457A-1D2B-F8BC-755D-9801BBB0F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0F8BE0-12D4-9C14-87A5-DB40A7628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47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BE3BD-3A58-2672-BA8A-F6664243B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DBAAB72-9A1E-52C9-403C-64E1A73477B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CAB010-E8E6-4B66-CDF8-FC30CB4DBD50}"/>
              </a:ext>
            </a:extLst>
          </p:cNvPr>
          <p:cNvSpPr txBox="1"/>
          <p:nvPr/>
        </p:nvSpPr>
        <p:spPr>
          <a:xfrm>
            <a:off x="1132241" y="3620659"/>
            <a:ext cx="6879515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going to walk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from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our school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 library.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129289-E38C-FD04-7A11-957B20A802F0}"/>
              </a:ext>
            </a:extLst>
          </p:cNvPr>
          <p:cNvSpPr txBox="1"/>
          <p:nvPr/>
        </p:nvSpPr>
        <p:spPr>
          <a:xfrm>
            <a:off x="1055933" y="114013"/>
            <a:ext cx="70321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歩く予定です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私たちの学校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We are going to walk from our school to the library.">
            <a:hlinkClick r:id="" action="ppaction://media"/>
            <a:extLst>
              <a:ext uri="{FF2B5EF4-FFF2-40B4-BE49-F238E27FC236}">
                <a16:creationId xmlns:a16="http://schemas.microsoft.com/office/drawing/2014/main" id="{2F35347C-6A11-79BC-7A39-7D4DC10688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5525" y="989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854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2B5F9-CAE1-564E-80C1-8B74E4EBD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16E32B-30EB-F411-8A4F-F335B686E0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138A91-8C60-84B2-EBCB-451E400DCBD0}"/>
              </a:ext>
            </a:extLst>
          </p:cNvPr>
          <p:cNvSpPr txBox="1"/>
          <p:nvPr/>
        </p:nvSpPr>
        <p:spPr>
          <a:xfrm>
            <a:off x="254148" y="1901659"/>
            <a:ext cx="8635703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our school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the library.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3 We are going to walk from our school to the library.">
            <a:hlinkClick r:id="" action="ppaction://media"/>
            <a:extLst>
              <a:ext uri="{FF2B5EF4-FFF2-40B4-BE49-F238E27FC236}">
                <a16:creationId xmlns:a16="http://schemas.microsoft.com/office/drawing/2014/main" id="{E173469A-1339-1EC1-E2B8-4EC556DF8F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5525" y="989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80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9D675-CF42-717D-B64A-D55FAFAF7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93A448-CFB3-BBD3-D77F-6BF5CF6578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F8FB88-9481-80A4-3751-04A121C55C74}"/>
              </a:ext>
            </a:extLst>
          </p:cNvPr>
          <p:cNvSpPr txBox="1"/>
          <p:nvPr/>
        </p:nvSpPr>
        <p:spPr>
          <a:xfrm>
            <a:off x="1055933" y="1767006"/>
            <a:ext cx="70321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歩く予定です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私たちの学校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We are going to walk from our school to the library.">
            <a:hlinkClick r:id="" action="ppaction://media"/>
            <a:extLst>
              <a:ext uri="{FF2B5EF4-FFF2-40B4-BE49-F238E27FC236}">
                <a16:creationId xmlns:a16="http://schemas.microsoft.com/office/drawing/2014/main" id="{6773C475-A3E5-16EC-15B1-6D0EBEAFF4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5525" y="989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029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71638-755B-23EC-D76E-75EED4AF7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090317F-BDD5-1EDD-2DB0-C1BF173BDC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204" b="43437"/>
          <a:stretch>
            <a:fillRect/>
          </a:stretch>
        </p:blipFill>
        <p:spPr>
          <a:xfrm>
            <a:off x="245278" y="1022216"/>
            <a:ext cx="8586000" cy="69532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3AE1CB5-8197-35FA-729F-8C614231E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56F404-390D-17A3-33B2-15544A180ADA}"/>
              </a:ext>
            </a:extLst>
          </p:cNvPr>
          <p:cNvSpPr txBox="1"/>
          <p:nvPr/>
        </p:nvSpPr>
        <p:spPr>
          <a:xfrm>
            <a:off x="1032443" y="1684681"/>
            <a:ext cx="43301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2000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年の４月１日に生まれました。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2347327-4D17-1E91-CA24-9696936D97C9}"/>
              </a:ext>
            </a:extLst>
          </p:cNvPr>
          <p:cNvSpPr/>
          <p:nvPr/>
        </p:nvSpPr>
        <p:spPr>
          <a:xfrm>
            <a:off x="0" y="2606878"/>
            <a:ext cx="9144000" cy="425112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1ED4E8-3736-0A95-31FC-BB536D3F06AA}"/>
              </a:ext>
            </a:extLst>
          </p:cNvPr>
          <p:cNvSpPr txBox="1"/>
          <p:nvPr/>
        </p:nvSpPr>
        <p:spPr>
          <a:xfrm>
            <a:off x="537493" y="2805195"/>
            <a:ext cx="80690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born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April 1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4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日に」という意味をもち、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born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2000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2000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年に」という意味をもち、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born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11204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7B8BA-3184-F810-E268-7474FC7A0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C96EFFB-41F3-716B-532F-F5D8ABEBC5F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08E00F-1CB1-EF45-0055-13ED23F9A40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76F57B8-1C97-EED2-74B8-BCB2C595208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F4C6C9-DB44-660D-B72E-04E2E4C9BD8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4493A30-6C40-9E03-C2B7-AE870C6F871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69063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703C9-D8C6-A220-DC0C-BDC213A11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86D5234-62E5-D651-755C-7E19CCFD084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59095B-0495-FABF-6643-047AA034F3AA}"/>
              </a:ext>
            </a:extLst>
          </p:cNvPr>
          <p:cNvSpPr txBox="1"/>
          <p:nvPr/>
        </p:nvSpPr>
        <p:spPr>
          <a:xfrm>
            <a:off x="1226372" y="4128490"/>
            <a:ext cx="669125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born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 April 1st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2000.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002E72-980D-2A86-EDA9-0B6F8C6D3777}"/>
              </a:ext>
            </a:extLst>
          </p:cNvPr>
          <p:cNvSpPr txBox="1"/>
          <p:nvPr/>
        </p:nvSpPr>
        <p:spPr>
          <a:xfrm>
            <a:off x="994828" y="690490"/>
            <a:ext cx="71543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生まれました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４月１日に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2000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年の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1 She was born on April 1st in 2000.">
            <a:hlinkClick r:id="" action="ppaction://media"/>
            <a:extLst>
              <a:ext uri="{FF2B5EF4-FFF2-40B4-BE49-F238E27FC236}">
                <a16:creationId xmlns:a16="http://schemas.microsoft.com/office/drawing/2014/main" id="{77D0A5E9-8642-4FE0-B4AB-89533728F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5988" y="744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1752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A53CF-C09F-296D-7A17-CACF0B006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0404215-91F9-CCA5-E3CC-4769F470D5C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6FB7D1-F0AB-8286-E7D6-48420F42A545}"/>
              </a:ext>
            </a:extLst>
          </p:cNvPr>
          <p:cNvSpPr txBox="1"/>
          <p:nvPr/>
        </p:nvSpPr>
        <p:spPr>
          <a:xfrm>
            <a:off x="817581" y="2409490"/>
            <a:ext cx="750883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[b---]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April 1st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2000.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1 She was born on April 1st in 2000.">
            <a:hlinkClick r:id="" action="ppaction://media"/>
            <a:extLst>
              <a:ext uri="{FF2B5EF4-FFF2-40B4-BE49-F238E27FC236}">
                <a16:creationId xmlns:a16="http://schemas.microsoft.com/office/drawing/2014/main" id="{3AFA9E40-BC91-A803-9EB7-DEAC8A9040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5988" y="744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096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1E0F3-A9E0-9242-3C99-DB89A3E1F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A85E118-E795-209C-1810-2A81CD3119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4910E1-C232-C369-D71F-F9EB0D4B59E3}"/>
              </a:ext>
            </a:extLst>
          </p:cNvPr>
          <p:cNvSpPr txBox="1"/>
          <p:nvPr/>
        </p:nvSpPr>
        <p:spPr>
          <a:xfrm>
            <a:off x="994828" y="2321004"/>
            <a:ext cx="71543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生まれました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４月１日に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2000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年の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1 She was born on April 1st in 2000.">
            <a:hlinkClick r:id="" action="ppaction://media"/>
            <a:extLst>
              <a:ext uri="{FF2B5EF4-FFF2-40B4-BE49-F238E27FC236}">
                <a16:creationId xmlns:a16="http://schemas.microsoft.com/office/drawing/2014/main" id="{DBCAF331-4002-8B64-201C-14D904467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5988" y="744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425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420E3-5A74-DB82-23B6-4B30B3CD8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DB079E2-9FC3-0572-FCC1-B0A8FC98D29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3CCFC7-E0B7-3D50-85EF-3072EF0FE231}"/>
              </a:ext>
            </a:extLst>
          </p:cNvPr>
          <p:cNvSpPr txBox="1"/>
          <p:nvPr/>
        </p:nvSpPr>
        <p:spPr>
          <a:xfrm>
            <a:off x="595264" y="4636321"/>
            <a:ext cx="795346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born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on June 9th.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184F6D-1ED4-965D-F81A-20ADC01E8502}"/>
              </a:ext>
            </a:extLst>
          </p:cNvPr>
          <p:cNvSpPr txBox="1"/>
          <p:nvPr/>
        </p:nvSpPr>
        <p:spPr>
          <a:xfrm>
            <a:off x="1696889" y="690490"/>
            <a:ext cx="57502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生まれました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６月９日に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I was born on June 9th.">
            <a:hlinkClick r:id="" action="ppaction://media"/>
            <a:extLst>
              <a:ext uri="{FF2B5EF4-FFF2-40B4-BE49-F238E27FC236}">
                <a16:creationId xmlns:a16="http://schemas.microsoft.com/office/drawing/2014/main" id="{AB7A832F-DF89-C1D1-80E7-330360B6B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58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30A9A-9FB8-4002-33F3-6A1FE34D5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9B3846-CF50-BB91-BEDC-4E69EA4652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FABEF2-6E27-6026-221D-5F52892CD1C4}"/>
              </a:ext>
            </a:extLst>
          </p:cNvPr>
          <p:cNvSpPr txBox="1"/>
          <p:nvPr/>
        </p:nvSpPr>
        <p:spPr>
          <a:xfrm>
            <a:off x="0" y="2917321"/>
            <a:ext cx="914400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 [b---]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[o-] June 9th.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2 I was born on June 9th.">
            <a:hlinkClick r:id="" action="ppaction://media"/>
            <a:extLst>
              <a:ext uri="{FF2B5EF4-FFF2-40B4-BE49-F238E27FC236}">
                <a16:creationId xmlns:a16="http://schemas.microsoft.com/office/drawing/2014/main" id="{895FCD60-4609-288C-5F29-ACA0242DF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055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FB43F70-32C0-039C-2B69-D9EC4E7787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48" b="61478"/>
          <a:stretch>
            <a:fillRect/>
          </a:stretch>
        </p:blipFill>
        <p:spPr>
          <a:xfrm>
            <a:off x="245278" y="1022216"/>
            <a:ext cx="8586000" cy="69121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2606878"/>
            <a:ext cx="9144000" cy="425112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2805195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a nice hotel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「よいホテルで」という意味をもち、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「どこで滞在したか」を説明しています。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London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「ロンドンで」という意味をもち、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stayed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684681"/>
            <a:ext cx="46539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彼はロンドンですてきなホテルに滞在しました。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2ED55-260E-A9D6-20CF-780C5D50A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F4DFBF-6405-1D6A-1388-85D0B91251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36BFE3-2CDB-976D-2FF5-4EEC38444B75}"/>
              </a:ext>
            </a:extLst>
          </p:cNvPr>
          <p:cNvSpPr txBox="1"/>
          <p:nvPr/>
        </p:nvSpPr>
        <p:spPr>
          <a:xfrm>
            <a:off x="1696891" y="2321004"/>
            <a:ext cx="57502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生まれました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６月９日に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I was born on June 9th.">
            <a:hlinkClick r:id="" action="ppaction://media"/>
            <a:extLst>
              <a:ext uri="{FF2B5EF4-FFF2-40B4-BE49-F238E27FC236}">
                <a16:creationId xmlns:a16="http://schemas.microsoft.com/office/drawing/2014/main" id="{8927A587-683B-D624-CCF2-13D033737B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1489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332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1EF45-6F0A-608E-7440-87AC2D473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B733D92-71C6-649E-76CC-A276A2FD7A0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2FC3F2-EA78-8C25-6490-7ADB118BAD92}"/>
              </a:ext>
            </a:extLst>
          </p:cNvPr>
          <p:cNvSpPr txBox="1"/>
          <p:nvPr/>
        </p:nvSpPr>
        <p:spPr>
          <a:xfrm>
            <a:off x="1188718" y="4128490"/>
            <a:ext cx="676656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John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came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Japan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September 2015.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82F428-1D77-6A45-4341-7393504E94B4}"/>
              </a:ext>
            </a:extLst>
          </p:cNvPr>
          <p:cNvSpPr txBox="1"/>
          <p:nvPr/>
        </p:nvSpPr>
        <p:spPr>
          <a:xfrm>
            <a:off x="422110" y="690490"/>
            <a:ext cx="82997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ジョンは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来ました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年９月に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3 John came to Japan in September 2015.">
            <a:hlinkClick r:id="" action="ppaction://media"/>
            <a:extLst>
              <a:ext uri="{FF2B5EF4-FFF2-40B4-BE49-F238E27FC236}">
                <a16:creationId xmlns:a16="http://schemas.microsoft.com/office/drawing/2014/main" id="{122FA236-91BF-CE36-BA7E-8D477DA5C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74725" y="103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805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881A8-74F4-EB18-D971-E8BF209B8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41DE55C-C1FB-5016-45BC-D9EBA90BB6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0275B0-610D-C144-B8A8-CCE3038911C3}"/>
              </a:ext>
            </a:extLst>
          </p:cNvPr>
          <p:cNvSpPr txBox="1"/>
          <p:nvPr/>
        </p:nvSpPr>
        <p:spPr>
          <a:xfrm>
            <a:off x="884815" y="2409490"/>
            <a:ext cx="737436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John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Japan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September 2015.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2-3 John came to Japan in September 2015.">
            <a:hlinkClick r:id="" action="ppaction://media"/>
            <a:extLst>
              <a:ext uri="{FF2B5EF4-FFF2-40B4-BE49-F238E27FC236}">
                <a16:creationId xmlns:a16="http://schemas.microsoft.com/office/drawing/2014/main" id="{75CFC26E-1579-43F3-2DA6-628514C35D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74725" y="103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312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81DA3-A26A-E020-21B6-6CB912784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C9375E-B4AA-6193-D412-6F7A193986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CE0A73-3105-0078-4CA0-F3308FAB8321}"/>
              </a:ext>
            </a:extLst>
          </p:cNvPr>
          <p:cNvSpPr txBox="1"/>
          <p:nvPr/>
        </p:nvSpPr>
        <p:spPr>
          <a:xfrm>
            <a:off x="422110" y="2321004"/>
            <a:ext cx="82997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ジョンは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来ました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2015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年９月に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3 John came to Japan in September 2015.">
            <a:hlinkClick r:id="" action="ppaction://media"/>
            <a:extLst>
              <a:ext uri="{FF2B5EF4-FFF2-40B4-BE49-F238E27FC236}">
                <a16:creationId xmlns:a16="http://schemas.microsoft.com/office/drawing/2014/main" id="{4651B84F-9EBD-47FB-51CE-644CEE78ED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74725" y="103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523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971A9-F85D-50F3-64C6-52F6276D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D2535DF-46F9-78B5-CEF3-E73AD918E1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776" b="24882"/>
          <a:stretch>
            <a:fillRect/>
          </a:stretch>
        </p:blipFill>
        <p:spPr>
          <a:xfrm>
            <a:off x="245278" y="1022216"/>
            <a:ext cx="8586000" cy="74295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C8CE062-9C7C-C5EA-0883-C33AEBCCA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980921-5966-3955-A16D-0579DE04C0F1}"/>
              </a:ext>
            </a:extLst>
          </p:cNvPr>
          <p:cNvSpPr txBox="1"/>
          <p:nvPr/>
        </p:nvSpPr>
        <p:spPr>
          <a:xfrm>
            <a:off x="1032444" y="1684681"/>
            <a:ext cx="28442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私は英語で彼と話しました。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250582A-43CA-C6E3-27FD-ADB4934C870E}"/>
              </a:ext>
            </a:extLst>
          </p:cNvPr>
          <p:cNvSpPr/>
          <p:nvPr/>
        </p:nvSpPr>
        <p:spPr>
          <a:xfrm>
            <a:off x="0" y="2606878"/>
            <a:ext cx="9144000" cy="425112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688AE6-B108-1317-B7F1-19EA76879590}"/>
              </a:ext>
            </a:extLst>
          </p:cNvPr>
          <p:cNvSpPr txBox="1"/>
          <p:nvPr/>
        </p:nvSpPr>
        <p:spPr>
          <a:xfrm>
            <a:off x="537493" y="2805195"/>
            <a:ext cx="80690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him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「彼と」という意味をもち、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English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「英語で」という意味をもち、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talked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28722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A4F6E-4EBE-366D-2148-5B7A999D0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A7BC83A-8774-3271-AFF3-4A79D178231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8B4BAF-FDF1-9E5D-023B-F588DE300C86}"/>
              </a:ext>
            </a:extLst>
          </p:cNvPr>
          <p:cNvSpPr txBox="1"/>
          <p:nvPr/>
        </p:nvSpPr>
        <p:spPr>
          <a:xfrm>
            <a:off x="1582672" y="4128490"/>
            <a:ext cx="597864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talked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him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English.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4EC5EF-3635-7B57-9B89-CC8152A7E4AE}"/>
              </a:ext>
            </a:extLst>
          </p:cNvPr>
          <p:cNvSpPr txBox="1"/>
          <p:nvPr/>
        </p:nvSpPr>
        <p:spPr>
          <a:xfrm>
            <a:off x="1017602" y="690490"/>
            <a:ext cx="71087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彼と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I talked with him in English.">
            <a:hlinkClick r:id="" action="ppaction://media"/>
            <a:extLst>
              <a:ext uri="{FF2B5EF4-FFF2-40B4-BE49-F238E27FC236}">
                <a16:creationId xmlns:a16="http://schemas.microsoft.com/office/drawing/2014/main" id="{36655AE8-A7A5-0665-7910-B05073C54D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16063" y="1252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86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D85FD-6013-411E-4088-68C236637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57C214D-3F2D-B0DE-8771-4D3EF042147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9A1E60-F2B5-B6CA-DB90-954ECA73DA95}"/>
              </a:ext>
            </a:extLst>
          </p:cNvPr>
          <p:cNvSpPr txBox="1"/>
          <p:nvPr/>
        </p:nvSpPr>
        <p:spPr>
          <a:xfrm>
            <a:off x="1189369" y="2409490"/>
            <a:ext cx="676526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him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English.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1 I talked with him in English.">
            <a:hlinkClick r:id="" action="ppaction://media"/>
            <a:extLst>
              <a:ext uri="{FF2B5EF4-FFF2-40B4-BE49-F238E27FC236}">
                <a16:creationId xmlns:a16="http://schemas.microsoft.com/office/drawing/2014/main" id="{545DE07F-9936-363A-9A95-9CBDD4AB43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16063" y="1252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66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7DF47-6B77-D7F0-96A1-33012F174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1EA535-71D2-7932-80D5-5757AEB0141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CBAB3F-ABC9-48CD-23D7-84C275EBFB12}"/>
              </a:ext>
            </a:extLst>
          </p:cNvPr>
          <p:cNvSpPr txBox="1"/>
          <p:nvPr/>
        </p:nvSpPr>
        <p:spPr>
          <a:xfrm>
            <a:off x="1017601" y="2321004"/>
            <a:ext cx="71087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彼と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I talked with him in English.">
            <a:hlinkClick r:id="" action="ppaction://media"/>
            <a:extLst>
              <a:ext uri="{FF2B5EF4-FFF2-40B4-BE49-F238E27FC236}">
                <a16:creationId xmlns:a16="http://schemas.microsoft.com/office/drawing/2014/main" id="{E5FD805C-5D8B-F7BA-D6DD-3A3D41B002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16063" y="1252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2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59A97-FBC8-635E-FA47-9A45BE20C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47DB712-7069-EE4A-8563-D23FE952CDE9}"/>
              </a:ext>
            </a:extLst>
          </p:cNvPr>
          <p:cNvSpPr/>
          <p:nvPr/>
        </p:nvSpPr>
        <p:spPr>
          <a:xfrm>
            <a:off x="-4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74C797-5F33-612E-7617-9A99C11F9F66}"/>
              </a:ext>
            </a:extLst>
          </p:cNvPr>
          <p:cNvSpPr txBox="1"/>
          <p:nvPr/>
        </p:nvSpPr>
        <p:spPr>
          <a:xfrm>
            <a:off x="108222" y="4636321"/>
            <a:ext cx="892754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wrote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him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Chinese.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7CFD18-324D-A866-7752-3082EF86F300}"/>
              </a:ext>
            </a:extLst>
          </p:cNvPr>
          <p:cNvSpPr txBox="1"/>
          <p:nvPr/>
        </p:nvSpPr>
        <p:spPr>
          <a:xfrm>
            <a:off x="1017602" y="690490"/>
            <a:ext cx="71087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手紙を書きました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中国語で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2 I wrote to him in Chinese.">
            <a:hlinkClick r:id="" action="ppaction://media"/>
            <a:extLst>
              <a:ext uri="{FF2B5EF4-FFF2-40B4-BE49-F238E27FC236}">
                <a16:creationId xmlns:a16="http://schemas.microsoft.com/office/drawing/2014/main" id="{307D3DE5-F442-83CD-0275-10CF3A1C16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61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053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72F5D-7906-11BE-53E2-E3BD800A5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0E7995F-76CF-B8D4-2E49-A087A07BF284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06B4E98-4ADA-097B-CB93-350F302A706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9B14585-042C-E544-BAC6-9FE629E76FCA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82E26D-4CF3-D228-C229-C4B03BC5AF78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CF16FCC-F214-121F-1A2B-764A18DEABC9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94532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1E9AF-E0EC-4A1D-3518-05DA089C8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DD1D2A-98FD-48EF-B751-AA9F5082896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B2B9A3-6AEA-F15E-3A78-5944237D7ABB}"/>
              </a:ext>
            </a:extLst>
          </p:cNvPr>
          <p:cNvSpPr txBox="1"/>
          <p:nvPr/>
        </p:nvSpPr>
        <p:spPr>
          <a:xfrm>
            <a:off x="1579009" y="2409490"/>
            <a:ext cx="598598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him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Chinese.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2 I wrote to him in Chinese.">
            <a:hlinkClick r:id="" action="ppaction://media"/>
            <a:extLst>
              <a:ext uri="{FF2B5EF4-FFF2-40B4-BE49-F238E27FC236}">
                <a16:creationId xmlns:a16="http://schemas.microsoft.com/office/drawing/2014/main" id="{FC932CFF-BAE7-3127-1576-C3D68D0680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61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152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8D6B1-0B64-173F-A074-7C4181A20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7C519C-3A13-1971-AFA4-915188FEC2C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AB0133-5C19-2E92-76A1-C7CE990ACF44}"/>
              </a:ext>
            </a:extLst>
          </p:cNvPr>
          <p:cNvSpPr txBox="1"/>
          <p:nvPr/>
        </p:nvSpPr>
        <p:spPr>
          <a:xfrm>
            <a:off x="1017605" y="2321004"/>
            <a:ext cx="71087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手紙を書きました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中国語で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2 I wrote to him in Chinese.">
            <a:hlinkClick r:id="" action="ppaction://media"/>
            <a:extLst>
              <a:ext uri="{FF2B5EF4-FFF2-40B4-BE49-F238E27FC236}">
                <a16:creationId xmlns:a16="http://schemas.microsoft.com/office/drawing/2014/main" id="{558C9193-33EB-6A24-F977-C2B762386F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616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493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0C16D-97AC-5859-0D67-5793BB59B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F1EBF7-2C33-1EF1-687D-188EEE1B6A2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46C287-650A-0DBC-2074-68CBAB08D2F1}"/>
              </a:ext>
            </a:extLst>
          </p:cNvPr>
          <p:cNvSpPr txBox="1"/>
          <p:nvPr/>
        </p:nvSpPr>
        <p:spPr>
          <a:xfrm>
            <a:off x="635345" y="4128490"/>
            <a:ext cx="787330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Eri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goes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the museum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bus.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96DC69-7EAF-EAEE-21CE-3615CEED4D80}"/>
              </a:ext>
            </a:extLst>
          </p:cNvPr>
          <p:cNvSpPr txBox="1"/>
          <p:nvPr/>
        </p:nvSpPr>
        <p:spPr>
          <a:xfrm>
            <a:off x="433493" y="690490"/>
            <a:ext cx="8277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エリは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美術館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3 Eri goes to the museum by bus.">
            <a:hlinkClick r:id="" action="ppaction://media"/>
            <a:extLst>
              <a:ext uri="{FF2B5EF4-FFF2-40B4-BE49-F238E27FC236}">
                <a16:creationId xmlns:a16="http://schemas.microsoft.com/office/drawing/2014/main" id="{C5DA0450-31EA-EC2C-2CC2-EAFB204850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971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788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58EFB-60F8-EE8C-5784-2CB4483DB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A41E4E-0C30-CC4F-5B70-EFFB6C13E13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5B9B3D-21A9-15D9-F5B6-63647C19787F}"/>
              </a:ext>
            </a:extLst>
          </p:cNvPr>
          <p:cNvSpPr txBox="1"/>
          <p:nvPr/>
        </p:nvSpPr>
        <p:spPr>
          <a:xfrm>
            <a:off x="280020" y="2409490"/>
            <a:ext cx="858395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Eri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the museum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bus.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3-3 Eri goes to the museum by bus.">
            <a:hlinkClick r:id="" action="ppaction://media"/>
            <a:extLst>
              <a:ext uri="{FF2B5EF4-FFF2-40B4-BE49-F238E27FC236}">
                <a16:creationId xmlns:a16="http://schemas.microsoft.com/office/drawing/2014/main" id="{F16E5776-5859-36A1-0B2C-6B6D775B3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971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096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A8F28-463A-2524-4E97-9A1A9C1F3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E9F8C41-29EC-3A0B-ACC0-503F398D1C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2595F6-FE52-0E55-53A3-6EB6E885293A}"/>
              </a:ext>
            </a:extLst>
          </p:cNvPr>
          <p:cNvSpPr txBox="1"/>
          <p:nvPr/>
        </p:nvSpPr>
        <p:spPr>
          <a:xfrm>
            <a:off x="433497" y="2321004"/>
            <a:ext cx="82770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エリは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美術館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3 Eri goes to the museum by bus.">
            <a:hlinkClick r:id="" action="ppaction://media"/>
            <a:extLst>
              <a:ext uri="{FF2B5EF4-FFF2-40B4-BE49-F238E27FC236}">
                <a16:creationId xmlns:a16="http://schemas.microsoft.com/office/drawing/2014/main" id="{64BB4694-D595-9EC3-D0F1-9D7B365A7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971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858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519A7-258C-A422-D135-61A427C53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F368320-283A-7306-6C88-9E356C89EA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44" b="7791"/>
          <a:stretch>
            <a:fillRect/>
          </a:stretch>
        </p:blipFill>
        <p:spPr>
          <a:xfrm>
            <a:off x="245278" y="1022216"/>
            <a:ext cx="8586000" cy="67627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EC817DD-3D86-A35C-5DD3-E76F7FCA5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0E1D1E-58F0-7EEE-62F0-3F538A8DEC4C}"/>
              </a:ext>
            </a:extLst>
          </p:cNvPr>
          <p:cNvSpPr txBox="1"/>
          <p:nvPr/>
        </p:nvSpPr>
        <p:spPr>
          <a:xfrm>
            <a:off x="1032444" y="1684681"/>
            <a:ext cx="37681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私たちは始発電車に間に合いました。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206E37-32C8-77CC-40EA-FC6EEB60E45A}"/>
              </a:ext>
            </a:extLst>
          </p:cNvPr>
          <p:cNvSpPr/>
          <p:nvPr/>
        </p:nvSpPr>
        <p:spPr>
          <a:xfrm>
            <a:off x="0" y="2606878"/>
            <a:ext cx="9144000" cy="425112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C52DAD-C823-CAF7-B573-48076E937E21}"/>
              </a:ext>
            </a:extLst>
          </p:cNvPr>
          <p:cNvSpPr txBox="1"/>
          <p:nvPr/>
        </p:nvSpPr>
        <p:spPr>
          <a:xfrm>
            <a:off x="537493" y="2805195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time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the first train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99154078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570A-67B0-EB20-52B6-F8FE9A58A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BB021EF-B6D8-B64B-403A-A7C505B4F8FE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3DCC209-5CA0-1155-799A-BE7237EC4E4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FA2939-88D7-DFFA-9882-A70356F4479C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2127AF-CA6B-81FB-8DEF-3E8F99B45D9A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F67ABF0A-62F3-0FEE-068E-3FA14CD74AC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13748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29D60-596A-6FB4-8D8A-738525F2C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46693E8-D141-4236-D8D2-A40EC154A08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20A377-A6CE-8094-C69F-ECBD81C654C8}"/>
              </a:ext>
            </a:extLst>
          </p:cNvPr>
          <p:cNvSpPr txBox="1"/>
          <p:nvPr/>
        </p:nvSpPr>
        <p:spPr>
          <a:xfrm>
            <a:off x="1816246" y="4128490"/>
            <a:ext cx="551150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were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in time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the first train.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3B0454-4640-C27D-E82B-76FDBFB4D635}"/>
              </a:ext>
            </a:extLst>
          </p:cNvPr>
          <p:cNvSpPr txBox="1"/>
          <p:nvPr/>
        </p:nvSpPr>
        <p:spPr>
          <a:xfrm>
            <a:off x="756811" y="690490"/>
            <a:ext cx="76303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間に合い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始発電車に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1 We were in time for the first train.">
            <a:hlinkClick r:id="" action="ppaction://media"/>
            <a:extLst>
              <a:ext uri="{FF2B5EF4-FFF2-40B4-BE49-F238E27FC236}">
                <a16:creationId xmlns:a16="http://schemas.microsoft.com/office/drawing/2014/main" id="{18BCD507-F7C7-6209-FB75-330674068E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95388" y="143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541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2EF1C-0846-5203-EF1E-F94979FD1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8A3C42-684F-9483-B287-9551D294BD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34378FF-67C6-5DA6-A888-3D222C032D31}"/>
              </a:ext>
            </a:extLst>
          </p:cNvPr>
          <p:cNvSpPr txBox="1"/>
          <p:nvPr/>
        </p:nvSpPr>
        <p:spPr>
          <a:xfrm>
            <a:off x="1284640" y="2409490"/>
            <a:ext cx="657471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time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[f--] the first train.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</p:txBody>
      </p:sp>
      <p:pic>
        <p:nvPicPr>
          <p:cNvPr id="3" name="04-1 We were in time for the first train.">
            <a:hlinkClick r:id="" action="ppaction://media"/>
            <a:extLst>
              <a:ext uri="{FF2B5EF4-FFF2-40B4-BE49-F238E27FC236}">
                <a16:creationId xmlns:a16="http://schemas.microsoft.com/office/drawing/2014/main" id="{702B5555-CF24-1F8E-0119-960C825E05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95388" y="143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55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DF438-41CF-1975-AB23-28CAAAE1F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33CCA8-6700-6AF6-E552-922F7F3451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AD5991-A73A-8304-EE9C-144BC14102EE}"/>
              </a:ext>
            </a:extLst>
          </p:cNvPr>
          <p:cNvSpPr txBox="1"/>
          <p:nvPr/>
        </p:nvSpPr>
        <p:spPr>
          <a:xfrm>
            <a:off x="756814" y="2321004"/>
            <a:ext cx="76303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間に合い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始発電車に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1 We were in time for the first train.">
            <a:hlinkClick r:id="" action="ppaction://media"/>
            <a:extLst>
              <a:ext uri="{FF2B5EF4-FFF2-40B4-BE49-F238E27FC236}">
                <a16:creationId xmlns:a16="http://schemas.microsoft.com/office/drawing/2014/main" id="{286D5FAD-D150-A804-6061-5991F7DAA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95388" y="143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036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514D5-9298-5CBE-D443-0C8414140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E67F886-D9F7-2C12-6C2E-3378C0E4D000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97357B-AB5A-B876-6DC0-704F66F7CA51}"/>
              </a:ext>
            </a:extLst>
          </p:cNvPr>
          <p:cNvSpPr txBox="1"/>
          <p:nvPr/>
        </p:nvSpPr>
        <p:spPr>
          <a:xfrm>
            <a:off x="548640" y="4128490"/>
            <a:ext cx="804672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stayed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a nice hotel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London.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169727-3BEE-2BC2-7558-6E4DBF1BEBF7}"/>
              </a:ext>
            </a:extLst>
          </p:cNvPr>
          <p:cNvSpPr txBox="1"/>
          <p:nvPr/>
        </p:nvSpPr>
        <p:spPr>
          <a:xfrm>
            <a:off x="1677684" y="114013"/>
            <a:ext cx="57886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滞在しました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すてきなホテルに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ロンドンで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He stayed at a nice hotel in London.">
            <a:hlinkClick r:id="" action="ppaction://media"/>
            <a:extLst>
              <a:ext uri="{FF2B5EF4-FFF2-40B4-BE49-F238E27FC236}">
                <a16:creationId xmlns:a16="http://schemas.microsoft.com/office/drawing/2014/main" id="{84438667-57C6-D86A-21A8-E02780C9FF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06525" y="227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42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60031-6DCE-2871-26D1-A30D65E0E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93CC0E9-287C-7958-0B2F-E7241AEC9AA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AD2D45-A4F1-AC2B-DE33-3F9B2859A332}"/>
              </a:ext>
            </a:extLst>
          </p:cNvPr>
          <p:cNvSpPr txBox="1"/>
          <p:nvPr/>
        </p:nvSpPr>
        <p:spPr>
          <a:xfrm>
            <a:off x="1865553" y="4128490"/>
            <a:ext cx="541289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in time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the meeting.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BA237E-AC69-808F-05C6-ADCB5006CB3E}"/>
              </a:ext>
            </a:extLst>
          </p:cNvPr>
          <p:cNvSpPr txBox="1"/>
          <p:nvPr/>
        </p:nvSpPr>
        <p:spPr>
          <a:xfrm>
            <a:off x="1077649" y="690490"/>
            <a:ext cx="69886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間に合い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その会議に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2 Tom was in time for the meeting.">
            <a:hlinkClick r:id="" action="ppaction://media"/>
            <a:extLst>
              <a:ext uri="{FF2B5EF4-FFF2-40B4-BE49-F238E27FC236}">
                <a16:creationId xmlns:a16="http://schemas.microsoft.com/office/drawing/2014/main" id="{415E95EA-17D8-CD84-67D7-1D5362711E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25" y="1878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007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5C8B7-D8C5-06D5-81D2-5125ACCB9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442CCA1-C9B0-3FF5-AA22-AD5E677638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45D269-312E-68B4-5730-05CF85A15A33}"/>
              </a:ext>
            </a:extLst>
          </p:cNvPr>
          <p:cNvSpPr txBox="1"/>
          <p:nvPr/>
        </p:nvSpPr>
        <p:spPr>
          <a:xfrm>
            <a:off x="1379219" y="2409490"/>
            <a:ext cx="638556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[t---]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[f--] the meeting.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</p:txBody>
      </p:sp>
      <p:pic>
        <p:nvPicPr>
          <p:cNvPr id="3" name="04-2 Tom was in time for the meeting.">
            <a:hlinkClick r:id="" action="ppaction://media"/>
            <a:extLst>
              <a:ext uri="{FF2B5EF4-FFF2-40B4-BE49-F238E27FC236}">
                <a16:creationId xmlns:a16="http://schemas.microsoft.com/office/drawing/2014/main" id="{0BFC8028-AF0B-A7EF-35D7-67D3DBF10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25" y="1878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534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EA251-70B5-C468-24D2-54591A9F1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2DF45B-79C5-9716-27E9-D8BA84EBA18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95FC82-AFC1-BBC3-F875-53F082DEDCBB}"/>
              </a:ext>
            </a:extLst>
          </p:cNvPr>
          <p:cNvSpPr txBox="1"/>
          <p:nvPr/>
        </p:nvSpPr>
        <p:spPr>
          <a:xfrm>
            <a:off x="1077652" y="2321004"/>
            <a:ext cx="69886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トムは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間に合い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ました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その会議に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4-2 Tom was in time for the meeting.">
            <a:hlinkClick r:id="" action="ppaction://media"/>
            <a:extLst>
              <a:ext uri="{FF2B5EF4-FFF2-40B4-BE49-F238E27FC236}">
                <a16:creationId xmlns:a16="http://schemas.microsoft.com/office/drawing/2014/main" id="{67294E86-CD9B-3136-5DEA-75776426FD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00125" y="1878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1834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1FF14-18C9-D1B2-9E79-A152B87DC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6DBB25F-BAA6-B5AB-5FCB-2DD72A41CAD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D0839A-DD16-B3FB-A457-0F7DBAF45D49}"/>
              </a:ext>
            </a:extLst>
          </p:cNvPr>
          <p:cNvSpPr txBox="1"/>
          <p:nvPr/>
        </p:nvSpPr>
        <p:spPr>
          <a:xfrm>
            <a:off x="1522204" y="4128490"/>
            <a:ext cx="609958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They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were waiting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line.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84D552-440F-16FD-6570-3B184BB68542}"/>
              </a:ext>
            </a:extLst>
          </p:cNvPr>
          <p:cNvSpPr txBox="1"/>
          <p:nvPr/>
        </p:nvSpPr>
        <p:spPr>
          <a:xfrm>
            <a:off x="1039998" y="690490"/>
            <a:ext cx="70639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待っていました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一列に並んで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3 They were waiting in line.">
            <a:hlinkClick r:id="" action="ppaction://media"/>
            <a:extLst>
              <a:ext uri="{FF2B5EF4-FFF2-40B4-BE49-F238E27FC236}">
                <a16:creationId xmlns:a16="http://schemas.microsoft.com/office/drawing/2014/main" id="{94ACD43A-A6F2-B5B6-75D6-789AEFE45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73125" y="1776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741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0584C-CCD2-A56B-C831-E30B2FE39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9DF5D2-1777-4F4A-3B14-9CEAEE3D07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64EA08-9A56-1E2E-D773-1A3C8D65E42F}"/>
              </a:ext>
            </a:extLst>
          </p:cNvPr>
          <p:cNvSpPr txBox="1"/>
          <p:nvPr/>
        </p:nvSpPr>
        <p:spPr>
          <a:xfrm>
            <a:off x="943982" y="2409490"/>
            <a:ext cx="725603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line.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</a:p>
        </p:txBody>
      </p:sp>
      <p:pic>
        <p:nvPicPr>
          <p:cNvPr id="2" name="04-3 They were waiting in line.">
            <a:hlinkClick r:id="" action="ppaction://media"/>
            <a:extLst>
              <a:ext uri="{FF2B5EF4-FFF2-40B4-BE49-F238E27FC236}">
                <a16:creationId xmlns:a16="http://schemas.microsoft.com/office/drawing/2014/main" id="{DE4EE2AB-29AC-FD39-211F-5E6521582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73125" y="1776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0911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095E3-5A1E-7419-4A8B-EE27783BE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73FA44F-AB4F-EDA5-04F1-33E4047955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EA4806-0709-CB09-900A-ED9C720CBF50}"/>
              </a:ext>
            </a:extLst>
          </p:cNvPr>
          <p:cNvSpPr txBox="1"/>
          <p:nvPr/>
        </p:nvSpPr>
        <p:spPr>
          <a:xfrm>
            <a:off x="1040001" y="2321004"/>
            <a:ext cx="70639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待っていました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一列に並んで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4-3 They were waiting in line.">
            <a:hlinkClick r:id="" action="ppaction://media"/>
            <a:extLst>
              <a:ext uri="{FF2B5EF4-FFF2-40B4-BE49-F238E27FC236}">
                <a16:creationId xmlns:a16="http://schemas.microsoft.com/office/drawing/2014/main" id="{F4472DD4-9598-76B0-36CF-6753A2ACFB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73125" y="1776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206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50241-6A2F-8507-7F4E-AD66F6669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93BE60B-58AB-9C3A-98B6-AAF1C3C6222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4EB8A1-C40B-F4F9-7280-924D8FD2A265}"/>
              </a:ext>
            </a:extLst>
          </p:cNvPr>
          <p:cNvSpPr txBox="1"/>
          <p:nvPr/>
        </p:nvSpPr>
        <p:spPr>
          <a:xfrm>
            <a:off x="2017059" y="1901659"/>
            <a:ext cx="510988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a nice hotel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London.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1 He stayed at a nice hotel in London.">
            <a:hlinkClick r:id="" action="ppaction://media"/>
            <a:extLst>
              <a:ext uri="{FF2B5EF4-FFF2-40B4-BE49-F238E27FC236}">
                <a16:creationId xmlns:a16="http://schemas.microsoft.com/office/drawing/2014/main" id="{C1083733-D0D3-C358-991E-7BE5DB747A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06525" y="227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774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62F6D-9FE9-3842-C6FF-ED1F06C4D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7AC164E-C341-9D7C-A466-61E4321DD3B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133FA6-287A-6BAC-44D1-C92C6FD5B9D4}"/>
              </a:ext>
            </a:extLst>
          </p:cNvPr>
          <p:cNvSpPr txBox="1"/>
          <p:nvPr/>
        </p:nvSpPr>
        <p:spPr>
          <a:xfrm>
            <a:off x="1677684" y="1767006"/>
            <a:ext cx="57886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滞在しました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すてきなホテルに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ロンドンで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He stayed at a nice hotel in London.">
            <a:hlinkClick r:id="" action="ppaction://media"/>
            <a:extLst>
              <a:ext uri="{FF2B5EF4-FFF2-40B4-BE49-F238E27FC236}">
                <a16:creationId xmlns:a16="http://schemas.microsoft.com/office/drawing/2014/main" id="{893E9ECB-B7F3-594A-3B04-9A1BADB379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06525" y="227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420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3976A-BB94-63C9-F8DF-249697C3E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26D1D1-3FC8-1CB0-8C9D-18C6E52FEEA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BFCABB-F8E0-4258-A274-27E1F3898592}"/>
              </a:ext>
            </a:extLst>
          </p:cNvPr>
          <p:cNvSpPr txBox="1"/>
          <p:nvPr/>
        </p:nvSpPr>
        <p:spPr>
          <a:xfrm>
            <a:off x="1554480" y="4214551"/>
            <a:ext cx="603504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Nancy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will stay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at a hotel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Paris.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772CFC-079B-8E09-096F-1709DD139F2B}"/>
              </a:ext>
            </a:extLst>
          </p:cNvPr>
          <p:cNvSpPr txBox="1"/>
          <p:nvPr/>
        </p:nvSpPr>
        <p:spPr>
          <a:xfrm>
            <a:off x="433674" y="690490"/>
            <a:ext cx="82766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泊まる予定です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ホテルに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パリで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2 Nancy will stay at a hotel in Paris.">
            <a:hlinkClick r:id="" action="ppaction://media"/>
            <a:extLst>
              <a:ext uri="{FF2B5EF4-FFF2-40B4-BE49-F238E27FC236}">
                <a16:creationId xmlns:a16="http://schemas.microsoft.com/office/drawing/2014/main" id="{7E947A0D-D3D5-64B1-3E40-DB743AF71D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7263" y="820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161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A93EC-8B9C-1776-8AED-5C6EBD6E8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E272C30-30E1-0DB0-AD73-1905D0BCC4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136192-86F2-1934-CD64-1CB5D060D551}"/>
              </a:ext>
            </a:extLst>
          </p:cNvPr>
          <p:cNvSpPr txBox="1"/>
          <p:nvPr/>
        </p:nvSpPr>
        <p:spPr>
          <a:xfrm>
            <a:off x="1040802" y="2409490"/>
            <a:ext cx="706239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Nancy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a hotel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Paris.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2 Nancy will stay at a hotel in Paris.">
            <a:hlinkClick r:id="" action="ppaction://media"/>
            <a:extLst>
              <a:ext uri="{FF2B5EF4-FFF2-40B4-BE49-F238E27FC236}">
                <a16:creationId xmlns:a16="http://schemas.microsoft.com/office/drawing/2014/main" id="{E1E5D3CF-AA9D-EAE1-8073-27E7083A30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7263" y="820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498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D981-68C3-C42B-E1C1-BC13D209E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FEDBC09-7DCE-2BEC-92E1-81EB76818A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6A11BF-9B62-9569-865B-CE05543AE2C0}"/>
              </a:ext>
            </a:extLst>
          </p:cNvPr>
          <p:cNvSpPr txBox="1"/>
          <p:nvPr/>
        </p:nvSpPr>
        <p:spPr>
          <a:xfrm>
            <a:off x="433674" y="2321004"/>
            <a:ext cx="82766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泊まる予定です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ホテルに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パリで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1-2 Nancy will stay at a hotel in Paris.">
            <a:hlinkClick r:id="" action="ppaction://media"/>
            <a:extLst>
              <a:ext uri="{FF2B5EF4-FFF2-40B4-BE49-F238E27FC236}">
                <a16:creationId xmlns:a16="http://schemas.microsoft.com/office/drawing/2014/main" id="{43760230-2C1E-5AAF-DA0B-4D22C0F077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7263" y="820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784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16523</TotalTime>
  <Words>1024</Words>
  <Application>Microsoft Office PowerPoint</Application>
  <PresentationFormat>画面に合わせる (4:3)</PresentationFormat>
  <Paragraphs>169</Paragraphs>
  <Slides>45</Slides>
  <Notes>36</Notes>
  <HiddenSlides>0</HiddenSlides>
  <MMClips>36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2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2097</cp:revision>
  <cp:lastPrinted>2016-06-23T16:36:17Z</cp:lastPrinted>
  <dcterms:created xsi:type="dcterms:W3CDTF">2016-05-30T03:13:09Z</dcterms:created>
  <dcterms:modified xsi:type="dcterms:W3CDTF">2025-12-24T10:03:52Z</dcterms:modified>
</cp:coreProperties>
</file>