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3674" r:id="rId3"/>
    <p:sldId id="4214" r:id="rId4"/>
    <p:sldId id="4215" r:id="rId5"/>
    <p:sldId id="4216" r:id="rId6"/>
    <p:sldId id="4217" r:id="rId7"/>
    <p:sldId id="4218" r:id="rId8"/>
    <p:sldId id="4220" r:id="rId9"/>
    <p:sldId id="4219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_G2_21_09_reading_str">
            <a:hlinkClick r:id="" action="ppaction://media"/>
            <a:extLst>
              <a:ext uri="{FF2B5EF4-FFF2-40B4-BE49-F238E27FC236}">
                <a16:creationId xmlns:a16="http://schemas.microsoft.com/office/drawing/2014/main" id="{F5E08FB0-51FF-0BAE-697C-E448C8F1A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8363" y="2894013"/>
            <a:ext cx="406400" cy="406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B13A6C-D388-56A3-885B-12E384925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00" y="13741"/>
            <a:ext cx="6490800" cy="68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1EB7F7-0593-A8CE-3B8C-61074CB2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198"/>
          <a:stretch>
            <a:fillRect/>
          </a:stretch>
        </p:blipFill>
        <p:spPr>
          <a:xfrm>
            <a:off x="284173" y="974591"/>
            <a:ext cx="8575200" cy="69493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mother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Kyoto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「京都から」という意味をもち、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の場所（出身地）を説明しています。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2586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私の母は京都出身です。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B529-F561-9C07-A1A7-1A947450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BF90B07-10FD-7498-DA78-A3C50DB2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12" b="70733"/>
          <a:stretch>
            <a:fillRect/>
          </a:stretch>
        </p:blipFill>
        <p:spPr>
          <a:xfrm>
            <a:off x="284173" y="759816"/>
            <a:ext cx="8575200" cy="176854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BC4F746-AC1F-3E93-F0D9-8693DCDE43AD}"/>
              </a:ext>
            </a:extLst>
          </p:cNvPr>
          <p:cNvSpPr/>
          <p:nvPr/>
        </p:nvSpPr>
        <p:spPr>
          <a:xfrm>
            <a:off x="0" y="3009906"/>
            <a:ext cx="9144000" cy="384809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16F5A4-D2E7-78A6-2ABE-4AD0E892714F}"/>
              </a:ext>
            </a:extLst>
          </p:cNvPr>
          <p:cNvSpPr txBox="1"/>
          <p:nvPr/>
        </p:nvSpPr>
        <p:spPr>
          <a:xfrm>
            <a:off x="537493" y="3258557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said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Nishin Soba noodles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famous in Kyoto and Hokkaido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Nishin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Hokkaido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は、主語と動詞をふくむ節（名詞節）です。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Nishin Soba noodles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famous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Kyoto and Hokkaido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「京都と北海道で」という意味をもち、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famous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4658C9-BB65-B604-9AB6-2D10CCCF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27D52F-98DB-59A0-ADAD-E840B08C23C4}"/>
              </a:ext>
            </a:extLst>
          </p:cNvPr>
          <p:cNvSpPr txBox="1"/>
          <p:nvPr/>
        </p:nvSpPr>
        <p:spPr>
          <a:xfrm>
            <a:off x="537494" y="2528361"/>
            <a:ext cx="5768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彼女は、にしんそばが京都と北海道で有名だと言いました。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9854621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3F954-F789-08B3-EE5C-2D70A486E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1B8D69-1228-1F6E-BCB9-89695217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29" b="61323"/>
          <a:stretch>
            <a:fillRect/>
          </a:stretch>
        </p:blipFill>
        <p:spPr>
          <a:xfrm>
            <a:off x="284173" y="1022216"/>
            <a:ext cx="8575200" cy="75247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87E689-9AE1-0590-769A-5CBA7262AD7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33BEB2-F349-3F60-B503-9DF29D9E962E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「それでは」という意味をもち、文全体を修飾しています。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herrings 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「日本のニシンについての」という意味をもち、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herrings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78277BE-9251-BAC9-E7E3-F0B8C00D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628B54-7EC9-1F4B-F039-D54D08E60115}"/>
              </a:ext>
            </a:extLst>
          </p:cNvPr>
          <p:cNvSpPr txBox="1"/>
          <p:nvPr/>
        </p:nvSpPr>
        <p:spPr>
          <a:xfrm>
            <a:off x="537493" y="1767406"/>
            <a:ext cx="53965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そして、私は日本のニシンについての本を読みました。</a:t>
            </a:r>
          </a:p>
        </p:txBody>
      </p:sp>
    </p:spTree>
    <p:extLst>
      <p:ext uri="{BB962C8B-B14F-4D97-AF65-F5344CB8AC3E}">
        <p14:creationId xmlns:p14="http://schemas.microsoft.com/office/powerpoint/2010/main" val="42112198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70132-9633-E90B-B28E-669CAC42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7151CBE-B2BC-45E8-7AAF-075CDD77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48" b="40652"/>
          <a:stretch>
            <a:fillRect/>
          </a:stretch>
        </p:blipFill>
        <p:spPr>
          <a:xfrm>
            <a:off x="284173" y="689035"/>
            <a:ext cx="8575200" cy="16478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88C466-408F-D886-5162-8C1C2A658E43}"/>
              </a:ext>
            </a:extLst>
          </p:cNvPr>
          <p:cNvSpPr/>
          <p:nvPr/>
        </p:nvSpPr>
        <p:spPr>
          <a:xfrm>
            <a:off x="0" y="2862121"/>
            <a:ext cx="9144000" cy="399587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E1F848-D01F-D901-E036-FFEA9B84AFD5}"/>
              </a:ext>
            </a:extLst>
          </p:cNvPr>
          <p:cNvSpPr txBox="1"/>
          <p:nvPr/>
        </p:nvSpPr>
        <p:spPr>
          <a:xfrm>
            <a:off x="537493" y="2910085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From the Edo to the early Showa period,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「江戸から昭和初期まで」という意味をもち、文全体を修飾しています。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the early Showa period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「昭和初期までに」という意味です。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caught a lot of herrings in Hokkaido.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of herrings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Hokkaido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「北海道で」という意味をもち、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を修飾し、「どこで捕まえたか」を説明しています。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50365ED-257C-395E-0950-C178914C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9C952D-11D4-5DD5-7932-8D0ACB0218DA}"/>
              </a:ext>
            </a:extLst>
          </p:cNvPr>
          <p:cNvSpPr txBox="1"/>
          <p:nvPr/>
        </p:nvSpPr>
        <p:spPr>
          <a:xfrm>
            <a:off x="537493" y="2368866"/>
            <a:ext cx="74349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江戸から昭和初期の時代まで、人々は大量のニシンを北海道で捕りました。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69073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58907-535B-5657-3D14-4D3D1295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94A38B2-8C62-1896-E93B-91D244F95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093" b="30736"/>
          <a:stretch>
            <a:fillRect/>
          </a:stretch>
        </p:blipFill>
        <p:spPr>
          <a:xfrm>
            <a:off x="284173" y="744468"/>
            <a:ext cx="8575200" cy="63875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5E5824C-72B4-911B-A4EE-96E4A756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8A30BD-75A9-61F6-7453-E06330068490}"/>
              </a:ext>
            </a:extLst>
          </p:cNvPr>
          <p:cNvSpPr txBox="1"/>
          <p:nvPr/>
        </p:nvSpPr>
        <p:spPr>
          <a:xfrm>
            <a:off x="537493" y="1489658"/>
            <a:ext cx="57775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人々はそのニシンを乾燥させ、船で大阪に持ってきました。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0F75BB-1B0B-6D37-3478-5BF60BBE3A3C}"/>
              </a:ext>
            </a:extLst>
          </p:cNvPr>
          <p:cNvSpPr/>
          <p:nvPr/>
        </p:nvSpPr>
        <p:spPr>
          <a:xfrm>
            <a:off x="0" y="2019300"/>
            <a:ext cx="9144000" cy="48387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3FF377-5D34-2292-0859-8D524B1FE658}"/>
              </a:ext>
            </a:extLst>
          </p:cNvPr>
          <p:cNvSpPr txBox="1"/>
          <p:nvPr/>
        </p:nvSpPr>
        <p:spPr>
          <a:xfrm>
            <a:off x="537493" y="2095147"/>
            <a:ext cx="806901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dried the herrings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dried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herrings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brought them to Osaka by ship.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brought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つの動詞（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dried 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brought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）が</a:t>
            </a:r>
            <a:endParaRPr kumimoji="1"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同じ主語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にかかっています。　</a:t>
            </a:r>
            <a:endParaRPr kumimoji="1"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Osaka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「大阪へ」という意味をもち、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brought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の目的地を説明しています。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by ship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「船で」という意味をもち、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brought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の手段・方法を説明しています。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0068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A29E9-20C1-D856-9D42-85495034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5788AA9-D323-2BB6-84E3-64266F5E3964}"/>
              </a:ext>
            </a:extLst>
          </p:cNvPr>
          <p:cNvSpPr/>
          <p:nvPr/>
        </p:nvSpPr>
        <p:spPr>
          <a:xfrm>
            <a:off x="0" y="3090721"/>
            <a:ext cx="9144000" cy="376728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144672-9E41-570A-B881-7D6FDCF5ABE7}"/>
              </a:ext>
            </a:extLst>
          </p:cNvPr>
          <p:cNvSpPr txBox="1"/>
          <p:nvPr/>
        </p:nvSpPr>
        <p:spPr>
          <a:xfrm>
            <a:off x="537493" y="333937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Kyoto,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「京都で」という意味をもち、文全体を修飾しています。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restaurant started serving soba noodles with the herring on them.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restaurant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started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serving soba noodles with the herring on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BE77338-BE60-9F84-A429-689BF240F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A2252A-BC24-B92E-DF05-DBF4B96DE257}"/>
              </a:ext>
            </a:extLst>
          </p:cNvPr>
          <p:cNvSpPr txBox="1"/>
          <p:nvPr/>
        </p:nvSpPr>
        <p:spPr>
          <a:xfrm>
            <a:off x="537493" y="2502216"/>
            <a:ext cx="68253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京都では、とある食堂がそのニシンをのせたそばを提供し始めました。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214C94-06EA-C827-5675-3F2ABD07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937" b="11004"/>
          <a:stretch>
            <a:fillRect/>
          </a:stretch>
        </p:blipFill>
        <p:spPr>
          <a:xfrm>
            <a:off x="284173" y="811753"/>
            <a:ext cx="8575200" cy="16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53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3DF9-1AAB-BE06-6CDE-8ABA8FCB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74395E0-D6D0-939B-14EA-7608E287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937" b="11004"/>
          <a:stretch>
            <a:fillRect/>
          </a:stretch>
        </p:blipFill>
        <p:spPr>
          <a:xfrm>
            <a:off x="284173" y="811753"/>
            <a:ext cx="8575200" cy="16296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A8A3EFD-EA3A-1823-86A9-E63DDF9F9D50}"/>
              </a:ext>
            </a:extLst>
          </p:cNvPr>
          <p:cNvSpPr/>
          <p:nvPr/>
        </p:nvSpPr>
        <p:spPr>
          <a:xfrm>
            <a:off x="0" y="3090721"/>
            <a:ext cx="9144000" cy="376728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87C41E-8A4A-FBB5-D6FA-A93D97EB44C0}"/>
              </a:ext>
            </a:extLst>
          </p:cNvPr>
          <p:cNvSpPr txBox="1"/>
          <p:nvPr/>
        </p:nvSpPr>
        <p:spPr>
          <a:xfrm>
            <a:off x="537493" y="333937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restaurant started serving soba noodles with the herring on them.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serving soba noodles with the herring on them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「ニシンがのったそばを出すこと」という意味で、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the herring on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「上にニシンがのったそば」という意味をもち、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soba noodles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「その上に」という意味をもち、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herring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＝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soba noodles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75BC11-A60E-4770-B6C3-F2047544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434119-223D-EB7A-7C42-BFA33ECDE58A}"/>
              </a:ext>
            </a:extLst>
          </p:cNvPr>
          <p:cNvSpPr txBox="1"/>
          <p:nvPr/>
        </p:nvSpPr>
        <p:spPr>
          <a:xfrm>
            <a:off x="537493" y="2502216"/>
            <a:ext cx="68253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京都では、とある食堂がそのニシンをのせたそばを提供し始めました。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425426280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90396-5C1C-338F-4597-BC56B632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008263-968A-6A74-A3F4-C1510571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998" b="-1872"/>
          <a:stretch>
            <a:fillRect/>
          </a:stretch>
        </p:blipFill>
        <p:spPr>
          <a:xfrm>
            <a:off x="284173" y="1022216"/>
            <a:ext cx="8575200" cy="79038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C595C5-4EA7-8F05-37E1-79BCBDF1C472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EDC3AB-8B18-64B9-38F0-8E3CCCFE430A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beginning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Nishin Soba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「にしんそばの」という意味をもち、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beginning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E78754-BAA3-C0C8-89DE-3A1E5E58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DB7E01-73B3-90F6-8713-DC2B73C29FAF}"/>
              </a:ext>
            </a:extLst>
          </p:cNvPr>
          <p:cNvSpPr txBox="1"/>
          <p:nvPr/>
        </p:nvSpPr>
        <p:spPr>
          <a:xfrm>
            <a:off x="537493" y="1767406"/>
            <a:ext cx="33201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それがにしんそばの始まりです。</a:t>
            </a:r>
          </a:p>
        </p:txBody>
      </p:sp>
    </p:spTree>
    <p:extLst>
      <p:ext uri="{BB962C8B-B14F-4D97-AF65-F5344CB8AC3E}">
        <p14:creationId xmlns:p14="http://schemas.microsoft.com/office/powerpoint/2010/main" val="33884478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16523</TotalTime>
  <Words>938</Words>
  <Application>Microsoft Office PowerPoint</Application>
  <PresentationFormat>画面に合わせる (4:3)</PresentationFormat>
  <Paragraphs>85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2097</cp:revision>
  <cp:lastPrinted>2016-06-23T16:36:17Z</cp:lastPrinted>
  <dcterms:created xsi:type="dcterms:W3CDTF">2016-05-30T03:13:09Z</dcterms:created>
  <dcterms:modified xsi:type="dcterms:W3CDTF">2025-12-24T10:05:07Z</dcterms:modified>
</cp:coreProperties>
</file>