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No.21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「北海道でとれたニシンは、京都に船で送られていました」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21_05_reading_s1_1">
            <a:hlinkClick r:id="" action="ppaction://media"/>
            <a:extLst>
              <a:ext uri="{FF2B5EF4-FFF2-40B4-BE49-F238E27FC236}">
                <a16:creationId xmlns:a16="http://schemas.microsoft.com/office/drawing/2014/main" id="{6844B528-F6A3-7168-3F0F-C623D6CA4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15613" y="4808538"/>
            <a:ext cx="406400" cy="406400"/>
          </a:xfrm>
          <a:prstGeom prst="rect">
            <a:avLst/>
          </a:prstGeom>
        </p:spPr>
      </p:pic>
      <p:pic>
        <p:nvPicPr>
          <p:cNvPr id="8" name="AS_G2_21_06_reading_s1_2">
            <a:hlinkClick r:id="" action="ppaction://media"/>
            <a:extLst>
              <a:ext uri="{FF2B5EF4-FFF2-40B4-BE49-F238E27FC236}">
                <a16:creationId xmlns:a16="http://schemas.microsoft.com/office/drawing/2014/main" id="{067E23B0-B5DF-A314-99F1-0E1F9B04EF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91875" y="47854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DE61FA-BF7A-D822-8DD3-85C8F669E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05604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92465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4C8055B-52EE-1316-59B0-298D155B4B83}"/>
              </a:ext>
            </a:extLst>
          </p:cNvPr>
          <p:cNvCxnSpPr/>
          <p:nvPr/>
        </p:nvCxnSpPr>
        <p:spPr>
          <a:xfrm flipH="1">
            <a:off x="3677499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7E4E0774-C570-1B88-4B83-770BC8E121EC}"/>
              </a:ext>
            </a:extLst>
          </p:cNvPr>
          <p:cNvCxnSpPr/>
          <p:nvPr/>
        </p:nvCxnSpPr>
        <p:spPr>
          <a:xfrm flipH="1">
            <a:off x="4985006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E66B53F-45D1-B070-1F72-77389865B6A8}"/>
              </a:ext>
            </a:extLst>
          </p:cNvPr>
          <p:cNvCxnSpPr/>
          <p:nvPr/>
        </p:nvCxnSpPr>
        <p:spPr>
          <a:xfrm flipH="1">
            <a:off x="8146950" y="13877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11B16E74-835A-5928-9921-C469F335CE2E}"/>
              </a:ext>
            </a:extLst>
          </p:cNvPr>
          <p:cNvCxnSpPr/>
          <p:nvPr/>
        </p:nvCxnSpPr>
        <p:spPr>
          <a:xfrm flipH="1">
            <a:off x="1182127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A7C3D9EB-59C8-A9F6-8331-F70FE839DD00}"/>
              </a:ext>
            </a:extLst>
          </p:cNvPr>
          <p:cNvCxnSpPr/>
          <p:nvPr/>
        </p:nvCxnSpPr>
        <p:spPr>
          <a:xfrm flipH="1">
            <a:off x="4292797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D17D144-A9F0-FB41-1965-1FDF3200D857}"/>
              </a:ext>
            </a:extLst>
          </p:cNvPr>
          <p:cNvCxnSpPr/>
          <p:nvPr/>
        </p:nvCxnSpPr>
        <p:spPr>
          <a:xfrm flipH="1">
            <a:off x="5107070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379B335-6A50-F803-6E24-465488EDDF40}"/>
              </a:ext>
            </a:extLst>
          </p:cNvPr>
          <p:cNvCxnSpPr/>
          <p:nvPr/>
        </p:nvCxnSpPr>
        <p:spPr>
          <a:xfrm flipH="1">
            <a:off x="6953398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549BD4F-9FAE-F88F-F4A6-16B78E6B24FF}"/>
              </a:ext>
            </a:extLst>
          </p:cNvPr>
          <p:cNvCxnSpPr/>
          <p:nvPr/>
        </p:nvCxnSpPr>
        <p:spPr>
          <a:xfrm flipH="1">
            <a:off x="8811596" y="1988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29671BBF-8A35-B227-0BB0-58E072565C3C}"/>
              </a:ext>
            </a:extLst>
          </p:cNvPr>
          <p:cNvCxnSpPr/>
          <p:nvPr/>
        </p:nvCxnSpPr>
        <p:spPr>
          <a:xfrm flipH="1">
            <a:off x="1428030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151395C-7C2F-2D8F-2836-E6638441FF42}"/>
              </a:ext>
            </a:extLst>
          </p:cNvPr>
          <p:cNvCxnSpPr/>
          <p:nvPr/>
        </p:nvCxnSpPr>
        <p:spPr>
          <a:xfrm flipH="1">
            <a:off x="3419201" y="2613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341043D-F563-CC88-3982-2EC1A97FB4CC}"/>
              </a:ext>
            </a:extLst>
          </p:cNvPr>
          <p:cNvCxnSpPr/>
          <p:nvPr/>
        </p:nvCxnSpPr>
        <p:spPr>
          <a:xfrm flipH="1">
            <a:off x="6798569" y="26130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77FCCD1F-5021-8E27-1158-7A5180A65AA1}"/>
              </a:ext>
            </a:extLst>
          </p:cNvPr>
          <p:cNvCxnSpPr/>
          <p:nvPr/>
        </p:nvCxnSpPr>
        <p:spPr>
          <a:xfrm flipH="1">
            <a:off x="8593514" y="26130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F0FF3DF-D85A-9E67-A925-C1405398B667}"/>
              </a:ext>
            </a:extLst>
          </p:cNvPr>
          <p:cNvCxnSpPr/>
          <p:nvPr/>
        </p:nvCxnSpPr>
        <p:spPr>
          <a:xfrm flipH="1">
            <a:off x="2107256" y="32482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4EC77D5-649F-85F0-2839-837958579B8C}"/>
              </a:ext>
            </a:extLst>
          </p:cNvPr>
          <p:cNvCxnSpPr/>
          <p:nvPr/>
        </p:nvCxnSpPr>
        <p:spPr>
          <a:xfrm flipH="1">
            <a:off x="3884781" y="3250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16FFB8FD-25BF-8412-62FE-943D8B2F95D8}"/>
              </a:ext>
            </a:extLst>
          </p:cNvPr>
          <p:cNvCxnSpPr/>
          <p:nvPr/>
        </p:nvCxnSpPr>
        <p:spPr>
          <a:xfrm flipH="1">
            <a:off x="5670850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55C03FF0-AE5D-3953-38B8-55B4238D297F}"/>
              </a:ext>
            </a:extLst>
          </p:cNvPr>
          <p:cNvCxnSpPr/>
          <p:nvPr/>
        </p:nvCxnSpPr>
        <p:spPr>
          <a:xfrm flipH="1">
            <a:off x="7267364" y="32248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9E20F3FE-D36D-3EF8-0EFD-70A1DEE0A2D2}"/>
              </a:ext>
            </a:extLst>
          </p:cNvPr>
          <p:cNvCxnSpPr/>
          <p:nvPr/>
        </p:nvCxnSpPr>
        <p:spPr>
          <a:xfrm flipH="1">
            <a:off x="909293" y="38401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3152572-1D35-E227-9353-B4CDBF4DC58D}"/>
              </a:ext>
            </a:extLst>
          </p:cNvPr>
          <p:cNvCxnSpPr/>
          <p:nvPr/>
        </p:nvCxnSpPr>
        <p:spPr>
          <a:xfrm flipH="1">
            <a:off x="2173516" y="38401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B7062ABC-C593-02D7-121A-352BFD192580}"/>
              </a:ext>
            </a:extLst>
          </p:cNvPr>
          <p:cNvCxnSpPr/>
          <p:nvPr/>
        </p:nvCxnSpPr>
        <p:spPr>
          <a:xfrm flipH="1">
            <a:off x="3296004" y="38401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AF96F04C-69CB-77EA-FF3E-279CEF64D9D3}"/>
              </a:ext>
            </a:extLst>
          </p:cNvPr>
          <p:cNvCxnSpPr/>
          <p:nvPr/>
        </p:nvCxnSpPr>
        <p:spPr>
          <a:xfrm flipH="1">
            <a:off x="4757335" y="38401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84007531-FDE4-1C52-75D2-C1D439E3FA0D}"/>
              </a:ext>
            </a:extLst>
          </p:cNvPr>
          <p:cNvCxnSpPr/>
          <p:nvPr/>
        </p:nvCxnSpPr>
        <p:spPr>
          <a:xfrm flipH="1">
            <a:off x="7198432" y="38401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B1BBCBC-5287-4FAE-82DC-1389CB69E0BC}"/>
              </a:ext>
            </a:extLst>
          </p:cNvPr>
          <p:cNvCxnSpPr/>
          <p:nvPr/>
        </p:nvCxnSpPr>
        <p:spPr>
          <a:xfrm flipH="1">
            <a:off x="1248387" y="4472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DB5713D-AD72-4176-4BD4-0C7824EB2B39}"/>
              </a:ext>
            </a:extLst>
          </p:cNvPr>
          <p:cNvCxnSpPr/>
          <p:nvPr/>
        </p:nvCxnSpPr>
        <p:spPr>
          <a:xfrm flipH="1">
            <a:off x="3386497" y="4472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FE02F54-7768-4A5A-6716-A8A71D0FAEC5}"/>
              </a:ext>
            </a:extLst>
          </p:cNvPr>
          <p:cNvCxnSpPr/>
          <p:nvPr/>
        </p:nvCxnSpPr>
        <p:spPr>
          <a:xfrm flipH="1">
            <a:off x="4663585" y="4472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F948C69-A03A-4A4C-9ED9-9B6C53BAF0D5}"/>
              </a:ext>
            </a:extLst>
          </p:cNvPr>
          <p:cNvCxnSpPr/>
          <p:nvPr/>
        </p:nvCxnSpPr>
        <p:spPr>
          <a:xfrm flipH="1">
            <a:off x="5798846" y="44725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AAE5406-0338-B5F7-C659-A2A0481EB16B}"/>
              </a:ext>
            </a:extLst>
          </p:cNvPr>
          <p:cNvCxnSpPr/>
          <p:nvPr/>
        </p:nvCxnSpPr>
        <p:spPr>
          <a:xfrm flipH="1">
            <a:off x="7593463" y="447251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AC55EFE-3CDF-9F5C-538A-CA1F0F780108}"/>
              </a:ext>
            </a:extLst>
          </p:cNvPr>
          <p:cNvCxnSpPr/>
          <p:nvPr/>
        </p:nvCxnSpPr>
        <p:spPr>
          <a:xfrm flipH="1">
            <a:off x="1041814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AS_G2_21_07_reading_s2">
            <a:hlinkClick r:id="" action="ppaction://media"/>
            <a:extLst>
              <a:ext uri="{FF2B5EF4-FFF2-40B4-BE49-F238E27FC236}">
                <a16:creationId xmlns:a16="http://schemas.microsoft.com/office/drawing/2014/main" id="{69F28255-7D86-2E4C-9087-31937BFAAD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4763" y="3619500"/>
            <a:ext cx="406400" cy="406400"/>
          </a:xfrm>
          <a:prstGeom prst="rect">
            <a:avLst/>
          </a:prstGeom>
        </p:spPr>
      </p:pic>
      <p:pic>
        <p:nvPicPr>
          <p:cNvPr id="63" name="AS_G2_21_07_reading_s2">
            <a:hlinkClick r:id="" action="ppaction://media"/>
            <a:extLst>
              <a:ext uri="{FF2B5EF4-FFF2-40B4-BE49-F238E27FC236}">
                <a16:creationId xmlns:a16="http://schemas.microsoft.com/office/drawing/2014/main" id="{3F48D39E-8790-BDA6-9265-64FE4B57A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4763" y="4303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2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8FCAAB-E058-BABD-F709-A37B4A1A0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46005"/>
          </a:xfrm>
          <a:prstGeom prst="rect">
            <a:avLst/>
          </a:prstGeom>
        </p:spPr>
      </p:pic>
      <p:pic>
        <p:nvPicPr>
          <p:cNvPr id="6" name="AS_G2_21_10_reading_s3">
            <a:hlinkClick r:id="" action="ppaction://media"/>
            <a:extLst>
              <a:ext uri="{FF2B5EF4-FFF2-40B4-BE49-F238E27FC236}">
                <a16:creationId xmlns:a16="http://schemas.microsoft.com/office/drawing/2014/main" id="{888A6750-983D-53E1-336D-9C7C749FD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4938" y="3227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D8E675-1E58-1A49-069E-6543E854AA9B}"/>
              </a:ext>
            </a:extLst>
          </p:cNvPr>
          <p:cNvSpPr/>
          <p:nvPr/>
        </p:nvSpPr>
        <p:spPr>
          <a:xfrm>
            <a:off x="863833" y="4676980"/>
            <a:ext cx="551987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0D57F7E-1225-FE63-9B8A-41F7E74FAAA5}"/>
              </a:ext>
            </a:extLst>
          </p:cNvPr>
          <p:cNvSpPr/>
          <p:nvPr/>
        </p:nvSpPr>
        <p:spPr>
          <a:xfrm>
            <a:off x="620815" y="4029243"/>
            <a:ext cx="5328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4FC5CA4-3557-B671-86B8-B292D165A261}"/>
              </a:ext>
            </a:extLst>
          </p:cNvPr>
          <p:cNvSpPr/>
          <p:nvPr/>
        </p:nvSpPr>
        <p:spPr>
          <a:xfrm>
            <a:off x="620816" y="3636457"/>
            <a:ext cx="79023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1DD8135-FF2B-3A13-8C6B-AAF780666A0C}"/>
              </a:ext>
            </a:extLst>
          </p:cNvPr>
          <p:cNvSpPr/>
          <p:nvPr/>
        </p:nvSpPr>
        <p:spPr>
          <a:xfrm>
            <a:off x="620816" y="3245510"/>
            <a:ext cx="79023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868833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71729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前置詞＋（代）名詞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の形で、形容詞、副詞の働きをする。前置詞の後に人称代名詞がくるときは、目的格になる。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・前置詞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in…〈in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で「～の中に」、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＋月、年、季節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で「～に」という意味になる。また、「～後に」という意味で時の経過を表したり、「～で」と言語を表したりすることもできる。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・その他、よく使われる表現を覚えておこう。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14" grpId="0" animBg="1"/>
      <p:bldP spid="10" grpId="0" animBg="1"/>
      <p:bldP spid="9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52DCD0-AABA-3C77-EC9F-CDD7E8381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460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74CF2D-F7F9-4B8F-82AF-FDF16EC8C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460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2D0C64E-789D-34D8-3340-FD1FA12EA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354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5F2468-0945-F848-245B-0FDBF838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425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21_01_kihon">
            <a:hlinkClick r:id="" action="ppaction://media"/>
            <a:extLst>
              <a:ext uri="{FF2B5EF4-FFF2-40B4-BE49-F238E27FC236}">
                <a16:creationId xmlns:a16="http://schemas.microsoft.com/office/drawing/2014/main" id="{0AD3BD78-9E92-CF1C-DCFA-5D35D9738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240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E667A1-E47B-E98D-D152-8198D5503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1051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744580" y="1840625"/>
            <a:ext cx="227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    Kyoto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75A38D-D6A0-097E-D253-3E4A05CB5389}"/>
              </a:ext>
            </a:extLst>
          </p:cNvPr>
          <p:cNvSpPr txBox="1"/>
          <p:nvPr/>
        </p:nvSpPr>
        <p:spPr>
          <a:xfrm>
            <a:off x="3823350" y="2375994"/>
            <a:ext cx="1914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Kyoto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474CD1B-DBDB-054A-A205-1365809854D2}"/>
              </a:ext>
            </a:extLst>
          </p:cNvPr>
          <p:cNvSpPr txBox="1"/>
          <p:nvPr/>
        </p:nvSpPr>
        <p:spPr>
          <a:xfrm>
            <a:off x="4579070" y="2889796"/>
            <a:ext cx="20523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Japan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673863-8E91-AAB2-75D0-02287C3B1BDD}"/>
              </a:ext>
            </a:extLst>
          </p:cNvPr>
          <p:cNvSpPr txBox="1"/>
          <p:nvPr/>
        </p:nvSpPr>
        <p:spPr>
          <a:xfrm>
            <a:off x="7212312" y="2889796"/>
            <a:ext cx="958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DB85779-A8E3-49C4-DBE1-808E517AB77A}"/>
              </a:ext>
            </a:extLst>
          </p:cNvPr>
          <p:cNvSpPr txBox="1"/>
          <p:nvPr/>
        </p:nvSpPr>
        <p:spPr>
          <a:xfrm>
            <a:off x="760966" y="3939668"/>
            <a:ext cx="227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Hokkaido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4FECF2B-3A80-213F-6A95-AE7130B5962E}"/>
              </a:ext>
            </a:extLst>
          </p:cNvPr>
          <p:cNvSpPr txBox="1"/>
          <p:nvPr/>
        </p:nvSpPr>
        <p:spPr>
          <a:xfrm>
            <a:off x="1799700" y="4454569"/>
            <a:ext cx="5320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F81FD6E-3E02-6E68-A395-37CFC9D653EF}"/>
              </a:ext>
            </a:extLst>
          </p:cNvPr>
          <p:cNvSpPr txBox="1"/>
          <p:nvPr/>
        </p:nvSpPr>
        <p:spPr>
          <a:xfrm>
            <a:off x="4049610" y="4454569"/>
            <a:ext cx="6366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9FF314D-6259-C08A-6856-DE16A735EBB2}"/>
              </a:ext>
            </a:extLst>
          </p:cNvPr>
          <p:cNvSpPr txBox="1"/>
          <p:nvPr/>
        </p:nvSpPr>
        <p:spPr>
          <a:xfrm>
            <a:off x="6312530" y="4454569"/>
            <a:ext cx="19932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Kyoto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0CEB42A-8F77-598A-5989-E2E96B62F159}"/>
              </a:ext>
            </a:extLst>
          </p:cNvPr>
          <p:cNvSpPr txBox="1"/>
          <p:nvPr/>
        </p:nvSpPr>
        <p:spPr>
          <a:xfrm>
            <a:off x="5762756" y="4998262"/>
            <a:ext cx="894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63969B-2144-B572-6A3D-99964D342C01}"/>
              </a:ext>
            </a:extLst>
          </p:cNvPr>
          <p:cNvSpPr txBox="1"/>
          <p:nvPr/>
        </p:nvSpPr>
        <p:spPr>
          <a:xfrm>
            <a:off x="2567940" y="5528836"/>
            <a:ext cx="2491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beginning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21_11_reading_s6_1">
            <a:hlinkClick r:id="" action="ppaction://media"/>
            <a:extLst>
              <a:ext uri="{FF2B5EF4-FFF2-40B4-BE49-F238E27FC236}">
                <a16:creationId xmlns:a16="http://schemas.microsoft.com/office/drawing/2014/main" id="{E2345A07-0ABE-5AE6-8A0C-E405774DCB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4751388"/>
            <a:ext cx="406400" cy="406400"/>
          </a:xfrm>
          <a:prstGeom prst="rect">
            <a:avLst/>
          </a:prstGeom>
        </p:spPr>
      </p:pic>
      <p:pic>
        <p:nvPicPr>
          <p:cNvPr id="45" name="AS_G2_21_12_reading_s6_2">
            <a:hlinkClick r:id="" action="ppaction://media"/>
            <a:extLst>
              <a:ext uri="{FF2B5EF4-FFF2-40B4-BE49-F238E27FC236}">
                <a16:creationId xmlns:a16="http://schemas.microsoft.com/office/drawing/2014/main" id="{3FF793B8-82A1-A5C0-A07F-4105F958A1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5382737"/>
            <a:ext cx="406400" cy="406400"/>
          </a:xfrm>
          <a:prstGeom prst="rect">
            <a:avLst/>
          </a:prstGeom>
        </p:spPr>
      </p:pic>
      <p:pic>
        <p:nvPicPr>
          <p:cNvPr id="46" name="AS_G2_21_11_reading_s6_1">
            <a:hlinkClick r:id="" action="ppaction://media"/>
            <a:extLst>
              <a:ext uri="{FF2B5EF4-FFF2-40B4-BE49-F238E27FC236}">
                <a16:creationId xmlns:a16="http://schemas.microsoft.com/office/drawing/2014/main" id="{A4EA6A5E-9419-6FB5-DAD8-F5FFB226D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6092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18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1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18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21_14_reading_s7_1">
            <a:hlinkClick r:id="" action="ppaction://media"/>
            <a:extLst>
              <a:ext uri="{FF2B5EF4-FFF2-40B4-BE49-F238E27FC236}">
                <a16:creationId xmlns:a16="http://schemas.microsoft.com/office/drawing/2014/main" id="{74B4ABA9-4BCF-E0DD-038F-8DEFE1601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8300" y="2646363"/>
            <a:ext cx="406400" cy="406400"/>
          </a:xfrm>
          <a:prstGeom prst="rect">
            <a:avLst/>
          </a:prstGeom>
        </p:spPr>
      </p:pic>
      <p:pic>
        <p:nvPicPr>
          <p:cNvPr id="3" name="AS_G2_21_15_reading_s7_2">
            <a:hlinkClick r:id="" action="ppaction://media"/>
            <a:extLst>
              <a:ext uri="{FF2B5EF4-FFF2-40B4-BE49-F238E27FC236}">
                <a16:creationId xmlns:a16="http://schemas.microsoft.com/office/drawing/2014/main" id="{B71B287E-E233-B98F-A8DA-D7F56B6183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3586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21_16_reading_s8_1">
            <a:hlinkClick r:id="" action="ppaction://media"/>
            <a:extLst>
              <a:ext uri="{FF2B5EF4-FFF2-40B4-BE49-F238E27FC236}">
                <a16:creationId xmlns:a16="http://schemas.microsoft.com/office/drawing/2014/main" id="{EEACB48E-2BF8-3CD0-3736-22D350AB5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69563" y="4722813"/>
            <a:ext cx="406400" cy="406400"/>
          </a:xfrm>
          <a:prstGeom prst="rect">
            <a:avLst/>
          </a:prstGeom>
        </p:spPr>
      </p:pic>
      <p:pic>
        <p:nvPicPr>
          <p:cNvPr id="25" name="AS_G2_21_17_reading_s8_2">
            <a:hlinkClick r:id="" action="ppaction://media"/>
            <a:extLst>
              <a:ext uri="{FF2B5EF4-FFF2-40B4-BE49-F238E27FC236}">
                <a16:creationId xmlns:a16="http://schemas.microsoft.com/office/drawing/2014/main" id="{7FA199E7-1111-3845-6F41-4D00B0F239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20471" y="56312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9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～に間に合いました。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51FA18-482E-3EE4-F18B-334BA30A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54DE112-A012-64D1-7E41-83C3014DF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6250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31168" y="331790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472B04-6850-0F0A-584D-6A8B60412FAF}"/>
              </a:ext>
            </a:extLst>
          </p:cNvPr>
          <p:cNvSpPr txBox="1"/>
          <p:nvPr/>
        </p:nvSpPr>
        <p:spPr>
          <a:xfrm>
            <a:off x="1431168" y="455704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72AC0D8-9837-3688-3CA2-77568AE4136E}"/>
              </a:ext>
            </a:extLst>
          </p:cNvPr>
          <p:cNvSpPr txBox="1"/>
          <p:nvPr/>
        </p:nvSpPr>
        <p:spPr>
          <a:xfrm>
            <a:off x="1431168" y="5760692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21_03_kihon_t_1">
            <a:hlinkClick r:id="" action="ppaction://media"/>
            <a:extLst>
              <a:ext uri="{FF2B5EF4-FFF2-40B4-BE49-F238E27FC236}">
                <a16:creationId xmlns:a16="http://schemas.microsoft.com/office/drawing/2014/main" id="{0EA767E4-66E3-F2DC-4B48-01381FF71B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4013" y="4011613"/>
            <a:ext cx="406400" cy="406400"/>
          </a:xfrm>
          <a:prstGeom prst="rect">
            <a:avLst/>
          </a:prstGeom>
        </p:spPr>
      </p:pic>
      <p:pic>
        <p:nvPicPr>
          <p:cNvPr id="14" name="AS_G2_21_03_kihon_t_1">
            <a:hlinkClick r:id="" action="ppaction://media"/>
            <a:extLst>
              <a:ext uri="{FF2B5EF4-FFF2-40B4-BE49-F238E27FC236}">
                <a16:creationId xmlns:a16="http://schemas.microsoft.com/office/drawing/2014/main" id="{2D3F551F-25F1-B5E1-14BF-C8A612EAC8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4013" y="4877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AA208E8-5ADF-4831-0166-F59C7A70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2503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EEACAB-A2C7-5BE6-16B5-DBE40B414B75}"/>
              </a:ext>
            </a:extLst>
          </p:cNvPr>
          <p:cNvSpPr txBox="1"/>
          <p:nvPr/>
        </p:nvSpPr>
        <p:spPr>
          <a:xfrm>
            <a:off x="1431168" y="331790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7CB73F6-04DC-1A55-5B41-8634F8A28F60}"/>
              </a:ext>
            </a:extLst>
          </p:cNvPr>
          <p:cNvSpPr txBox="1"/>
          <p:nvPr/>
        </p:nvSpPr>
        <p:spPr>
          <a:xfrm>
            <a:off x="1431168" y="4557045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15248A-AE2D-141C-8271-1CD7FDDE146E}"/>
              </a:ext>
            </a:extLst>
          </p:cNvPr>
          <p:cNvSpPr txBox="1"/>
          <p:nvPr/>
        </p:nvSpPr>
        <p:spPr>
          <a:xfrm>
            <a:off x="1431168" y="5760692"/>
            <a:ext cx="49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   in                for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was in time for the plane to Australia.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BC4CFC-B7DC-98A6-FE3A-0F8C9F59E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783235"/>
          </a:xfrm>
          <a:prstGeom prst="rect">
            <a:avLst/>
          </a:prstGeom>
        </p:spPr>
      </p:pic>
      <p:pic>
        <p:nvPicPr>
          <p:cNvPr id="9" name="AS_G2_21_04_kihon_t_2">
            <a:hlinkClick r:id="" action="ppaction://media"/>
            <a:extLst>
              <a:ext uri="{FF2B5EF4-FFF2-40B4-BE49-F238E27FC236}">
                <a16:creationId xmlns:a16="http://schemas.microsoft.com/office/drawing/2014/main" id="{9C54DF1C-BE06-1464-B6CB-1E7084321A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7788" y="4229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16523</TotalTime>
  <Words>705</Words>
  <Application>Microsoft Office PowerPoint</Application>
  <PresentationFormat>画面に合わせる (4:3)</PresentationFormat>
  <Paragraphs>115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2097</cp:revision>
  <cp:lastPrinted>2016-06-23T16:36:17Z</cp:lastPrinted>
  <dcterms:created xsi:type="dcterms:W3CDTF">2016-05-30T03:13:09Z</dcterms:created>
  <dcterms:modified xsi:type="dcterms:W3CDTF">2025-12-24T10:02:32Z</dcterms:modified>
</cp:coreProperties>
</file>