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626" r:id="rId2"/>
    <p:sldId id="3647" r:id="rId3"/>
    <p:sldId id="3465" r:id="rId4"/>
    <p:sldId id="2003" r:id="rId5"/>
    <p:sldId id="2004" r:id="rId6"/>
    <p:sldId id="2005" r:id="rId7"/>
    <p:sldId id="2006" r:id="rId8"/>
    <p:sldId id="2007" r:id="rId9"/>
    <p:sldId id="2008" r:id="rId10"/>
    <p:sldId id="2009" r:id="rId11"/>
    <p:sldId id="2010" r:id="rId12"/>
    <p:sldId id="2011" r:id="rId13"/>
    <p:sldId id="2012" r:id="rId14"/>
    <p:sldId id="2013" r:id="rId15"/>
    <p:sldId id="2014" r:id="rId16"/>
    <p:sldId id="2015" r:id="rId17"/>
    <p:sldId id="2016" r:id="rId18"/>
    <p:sldId id="3622" r:id="rId19"/>
    <p:sldId id="3616" r:id="rId20"/>
    <p:sldId id="3617" r:id="rId21"/>
    <p:sldId id="3618" r:id="rId22"/>
    <p:sldId id="3619" r:id="rId23"/>
    <p:sldId id="3620" r:id="rId2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media" Target="../media/media8.mp3"/><Relationship Id="rId7" Type="http://schemas.openxmlformats.org/officeDocument/2006/relationships/image" Target="../media/image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8.mp3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country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kihon_v3_coutry">
            <a:hlinkClick r:id="" action="ppaction://media"/>
            <a:extLst>
              <a:ext uri="{FF2B5EF4-FFF2-40B4-BE49-F238E27FC236}">
                <a16:creationId xmlns:a16="http://schemas.microsoft.com/office/drawing/2014/main" id="{0F717CE5-D417-4D57-9763-C8EE8133A3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856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6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_kihon_v3_coutry">
            <a:hlinkClick r:id="" action="ppaction://media"/>
            <a:extLst>
              <a:ext uri="{FF2B5EF4-FFF2-40B4-BE49-F238E27FC236}">
                <a16:creationId xmlns:a16="http://schemas.microsoft.com/office/drawing/2014/main" id="{2E6568F2-3A8A-43D9-9854-6C5C1381B3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856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E8BDE4-DAB2-48A4-9B5F-EED5A3F88E1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kihon_v4_used">
            <a:hlinkClick r:id="" action="ppaction://media"/>
            <a:extLst>
              <a:ext uri="{FF2B5EF4-FFF2-40B4-BE49-F238E27FC236}">
                <a16:creationId xmlns:a16="http://schemas.microsoft.com/office/drawing/2014/main" id="{74AD1889-89D2-4750-A0A2-341B7EA931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583" y="900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242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kihon_v4_used">
            <a:hlinkClick r:id="" action="ppaction://media"/>
            <a:extLst>
              <a:ext uri="{FF2B5EF4-FFF2-40B4-BE49-F238E27FC236}">
                <a16:creationId xmlns:a16="http://schemas.microsoft.com/office/drawing/2014/main" id="{B86490F2-C20F-4C5B-B227-854B4029DA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583" y="900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791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5" name="G3_L1_kihon_v4_used">
            <a:hlinkClick r:id="" action="ppaction://media"/>
            <a:extLst>
              <a:ext uri="{FF2B5EF4-FFF2-40B4-BE49-F238E27FC236}">
                <a16:creationId xmlns:a16="http://schemas.microsoft.com/office/drawing/2014/main" id="{1CF22376-9B0A-4455-B5FD-045CECE6AB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583" y="900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387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フランス語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_kihon_v5_French">
            <a:hlinkClick r:id="" action="ppaction://media"/>
            <a:extLst>
              <a:ext uri="{FF2B5EF4-FFF2-40B4-BE49-F238E27FC236}">
                <a16:creationId xmlns:a16="http://schemas.microsoft.com/office/drawing/2014/main" id="{65835954-42BB-47AD-B7AB-4A314EFD1A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156" y="887413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4EDE87E-201A-1C6D-98E6-DECC04FE6A1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184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kihon_v5_French">
            <a:hlinkClick r:id="" action="ppaction://media"/>
            <a:extLst>
              <a:ext uri="{FF2B5EF4-FFF2-40B4-BE49-F238E27FC236}">
                <a16:creationId xmlns:a16="http://schemas.microsoft.com/office/drawing/2014/main" id="{4AD92687-D568-4DC2-A1D5-D5E3AF0363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156" y="8874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AAE07F9-E38F-6B2B-559B-10E2AE594F1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9968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</a:t>
            </a:r>
          </a:p>
        </p:txBody>
      </p:sp>
      <p:pic>
        <p:nvPicPr>
          <p:cNvPr id="6" name="G3_L1_kihon_v5_French">
            <a:hlinkClick r:id="" action="ppaction://media"/>
            <a:extLst>
              <a:ext uri="{FF2B5EF4-FFF2-40B4-BE49-F238E27FC236}">
                <a16:creationId xmlns:a16="http://schemas.microsoft.com/office/drawing/2014/main" id="{FEFE717E-2755-4383-8446-C73218C97F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43156" y="88741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35200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BAAF9-232C-29BA-6045-B91AC942A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995D66-6410-B262-2CA0-6E656C025FE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E68B3F-8873-39C4-D043-B14C5C4A6CBD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BD164A9-707E-31A1-A7AD-70BD5903F37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英語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74D724A-A4F2-E85A-B3DF-4FB205EB630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English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1_English">
            <a:hlinkClick r:id="" action="ppaction://media"/>
            <a:extLst>
              <a:ext uri="{FF2B5EF4-FFF2-40B4-BE49-F238E27FC236}">
                <a16:creationId xmlns:a16="http://schemas.microsoft.com/office/drawing/2014/main" id="{1F9B3688-9A69-743D-DFB2-F02A35154B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7401" y="1443038"/>
            <a:ext cx="609601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31236F-74CB-FFA4-CADD-833DD22E5CB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3F26342-3373-032B-E916-3BD041EC06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5EE1A6-BFDD-2E2A-67BD-182EAFC1D929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481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59EB6-56F3-5EC5-6D41-4EF86BA03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23F8569-2A97-360F-6627-77413B7E5A9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37A2BCA-6624-6A76-BA82-B8BC97B33E6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C120206-C21E-87FD-AA7D-BB1798098E12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speak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E6A8E12-351C-3C22-49E1-2858E5B7BF23}"/>
                </a:ext>
              </a:extLst>
            </p:cNvPr>
            <p:cNvSpPr txBox="1"/>
            <p:nvPr/>
          </p:nvSpPr>
          <p:spPr>
            <a:xfrm>
              <a:off x="798286" y="4007635"/>
              <a:ext cx="754742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spoken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2_spoken">
            <a:hlinkClick r:id="" action="ppaction://media"/>
            <a:extLst>
              <a:ext uri="{FF2B5EF4-FFF2-40B4-BE49-F238E27FC236}">
                <a16:creationId xmlns:a16="http://schemas.microsoft.com/office/drawing/2014/main" id="{E6188CEC-90E0-DB8E-D96C-24768F8D66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15643" y="1920875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9DF18E-CAC0-DB74-7355-D92B41B71FA2}"/>
              </a:ext>
            </a:extLst>
          </p:cNvPr>
          <p:cNvSpPr/>
          <p:nvPr/>
        </p:nvSpPr>
        <p:spPr>
          <a:xfrm>
            <a:off x="2259249" y="4095695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50020B4-AE40-B44A-6FFD-1917B3672AA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3069B4D-A0A3-D4CC-390A-A636C4E7FB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</p:spTree>
    <p:extLst>
      <p:ext uri="{BB962C8B-B14F-4D97-AF65-F5344CB8AC3E}">
        <p14:creationId xmlns:p14="http://schemas.microsoft.com/office/powerpoint/2010/main" val="24726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A1549-2E8F-5823-0DDF-D3B1D1929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79B9DB-7284-5ECC-412E-D3F1CF18E57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9DD2459-B7A4-5E7D-C5E6-B230D5F9B4D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7183F4-93E7-1A3E-EE83-38217120F9D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6CBC7E9-A639-B2B8-EC12-B872201A828E}"/>
              </a:ext>
            </a:extLst>
          </p:cNvPr>
          <p:cNvGrpSpPr/>
          <p:nvPr/>
        </p:nvGrpSpPr>
        <p:grpSpPr>
          <a:xfrm>
            <a:off x="580571" y="1285414"/>
            <a:ext cx="7982858" cy="4287173"/>
            <a:chOff x="580571" y="1290122"/>
            <a:chExt cx="7982858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040EAFE-B69A-D0EA-AF87-F3084DA19A50}"/>
                </a:ext>
              </a:extLst>
            </p:cNvPr>
            <p:cNvSpPr txBox="1"/>
            <p:nvPr/>
          </p:nvSpPr>
          <p:spPr>
            <a:xfrm>
              <a:off x="580571" y="4007635"/>
              <a:ext cx="79828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country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5EF35B7-1B27-5EA2-F081-350204F27D65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3_coutry">
            <a:hlinkClick r:id="" action="ppaction://media"/>
            <a:extLst>
              <a:ext uri="{FF2B5EF4-FFF2-40B4-BE49-F238E27FC236}">
                <a16:creationId xmlns:a16="http://schemas.microsoft.com/office/drawing/2014/main" id="{ACB78314-6479-3F40-DD04-1D103A530C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55856" y="127158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E0A1CA8-D99D-3CC9-13F8-AE94DC1D9E03}"/>
              </a:ext>
            </a:extLst>
          </p:cNvPr>
          <p:cNvSpPr/>
          <p:nvPr/>
        </p:nvSpPr>
        <p:spPr>
          <a:xfrm>
            <a:off x="2090058" y="3858988"/>
            <a:ext cx="49734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252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FFD6B-783E-FA7B-F850-7A9F26D44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A37699-2466-817E-1810-BFE1DB7149B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A8C1FE6-A7D8-F215-125E-27876CC733F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5C7E185-BA19-D74F-75D3-C97AA907D84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014899C-68F6-8E66-9A13-6F21954AAE60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2A7AAD8-30B3-8D20-7B00-77446AD285C1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704429C-1ED1-5F88-E5A2-F725BE18982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kihon_v4_used">
            <a:hlinkClick r:id="" action="ppaction://media"/>
            <a:extLst>
              <a:ext uri="{FF2B5EF4-FFF2-40B4-BE49-F238E27FC236}">
                <a16:creationId xmlns:a16="http://schemas.microsoft.com/office/drawing/2014/main" id="{8503AB57-01B1-A591-480F-BFDBF08815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6583" y="90011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5BFA4A7-CC85-00E1-F399-E6F6455F5459}"/>
              </a:ext>
            </a:extLst>
          </p:cNvPr>
          <p:cNvSpPr/>
          <p:nvPr/>
        </p:nvSpPr>
        <p:spPr>
          <a:xfrm>
            <a:off x="3033487" y="4023726"/>
            <a:ext cx="30865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971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7B19E-D98A-D6BE-B71F-EDFF2B0EF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89640A-CED6-FD6B-C515-6A9224BEADB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BBE6EDE-82F8-ABAB-2CE5-0C401493A4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FD68817-5A4F-4962-D780-3657FE0CAD6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319E806-C19A-7D39-EFED-4D4B4A75F9C1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C474BA4-B948-BD0E-D802-4CA03F8DC16D}"/>
                </a:ext>
              </a:extLst>
            </p:cNvPr>
            <p:cNvSpPr txBox="1"/>
            <p:nvPr/>
          </p:nvSpPr>
          <p:spPr>
            <a:xfrm>
              <a:off x="1030514" y="4007635"/>
              <a:ext cx="70829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French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A58A27A-443B-461B-0303-EA28CC5EE612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フランス語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_kihon_v5_French">
            <a:hlinkClick r:id="" action="ppaction://media"/>
            <a:extLst>
              <a:ext uri="{FF2B5EF4-FFF2-40B4-BE49-F238E27FC236}">
                <a16:creationId xmlns:a16="http://schemas.microsoft.com/office/drawing/2014/main" id="{D89AD87B-4726-C8F7-52DA-484FDA5F7B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3156" y="88741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1EBBD71-8256-A1CE-01ED-DDCC9419315F}"/>
              </a:ext>
            </a:extLst>
          </p:cNvPr>
          <p:cNvSpPr/>
          <p:nvPr/>
        </p:nvSpPr>
        <p:spPr>
          <a:xfrm>
            <a:off x="2259249" y="3285062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B8C25A6A-5B45-B963-BAE4-C6D2E037D8D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223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英語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1_English">
            <a:hlinkClick r:id="" action="ppaction://media"/>
            <a:extLst>
              <a:ext uri="{FF2B5EF4-FFF2-40B4-BE49-F238E27FC236}">
                <a16:creationId xmlns:a16="http://schemas.microsoft.com/office/drawing/2014/main" id="{DA2C7DC2-4E32-4B78-B427-30835F815F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7401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_kihon_v1_English">
            <a:hlinkClick r:id="" action="ppaction://media"/>
            <a:extLst>
              <a:ext uri="{FF2B5EF4-FFF2-40B4-BE49-F238E27FC236}">
                <a16:creationId xmlns:a16="http://schemas.microsoft.com/office/drawing/2014/main" id="{44FD98D3-BEB7-4854-94E4-53EB0A78AF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7401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kihon_v1_English">
            <a:hlinkClick r:id="" action="ppaction://media"/>
            <a:extLst>
              <a:ext uri="{FF2B5EF4-FFF2-40B4-BE49-F238E27FC236}">
                <a16:creationId xmlns:a16="http://schemas.microsoft.com/office/drawing/2014/main" id="{43390B4E-5723-43AF-A370-87FF5486C6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7401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speak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2_spoken">
            <a:hlinkClick r:id="" action="ppaction://media"/>
            <a:extLst>
              <a:ext uri="{FF2B5EF4-FFF2-40B4-BE49-F238E27FC236}">
                <a16:creationId xmlns:a16="http://schemas.microsoft.com/office/drawing/2014/main" id="{04D350FA-8153-4D1A-960B-0DE72F85DC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564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spoken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kihon_v2_spoken">
            <a:hlinkClick r:id="" action="ppaction://media"/>
            <a:extLst>
              <a:ext uri="{FF2B5EF4-FFF2-40B4-BE49-F238E27FC236}">
                <a16:creationId xmlns:a16="http://schemas.microsoft.com/office/drawing/2014/main" id="{01F17428-0F60-405D-9058-55E48B5869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564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speak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1_kihon_v2_spoken">
            <a:hlinkClick r:id="" action="ppaction://media"/>
            <a:extLst>
              <a:ext uri="{FF2B5EF4-FFF2-40B4-BE49-F238E27FC236}">
                <a16:creationId xmlns:a16="http://schemas.microsoft.com/office/drawing/2014/main" id="{97C18A9E-B72B-4BBB-A1F9-576E8583A7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564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1A608D-D645-418A-8551-27575BCBBCF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3_coutry">
            <a:hlinkClick r:id="" action="ppaction://media"/>
            <a:extLst>
              <a:ext uri="{FF2B5EF4-FFF2-40B4-BE49-F238E27FC236}">
                <a16:creationId xmlns:a16="http://schemas.microsoft.com/office/drawing/2014/main" id="{726F568B-6C96-4577-88AB-232700FB88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856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15752</TotalTime>
  <Words>105</Words>
  <Application>Microsoft Office PowerPoint</Application>
  <PresentationFormat>画面に合わせる (4:3)</PresentationFormat>
  <Paragraphs>49</Paragraphs>
  <Slides>23</Slides>
  <Notes>0</Notes>
  <HiddenSlides>0</HiddenSlides>
  <MMClips>23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1996</cp:revision>
  <cp:lastPrinted>2016-06-23T16:36:17Z</cp:lastPrinted>
  <dcterms:created xsi:type="dcterms:W3CDTF">2016-05-30T03:13:09Z</dcterms:created>
  <dcterms:modified xsi:type="dcterms:W3CDTF">2025-12-24T10:08:02Z</dcterms:modified>
</cp:coreProperties>
</file>