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handoutMasterIdLst>
    <p:handoutMasterId r:id="rId37"/>
  </p:handoutMasterIdLst>
  <p:sldIdLst>
    <p:sldId id="3668" r:id="rId2"/>
    <p:sldId id="3683" r:id="rId3"/>
    <p:sldId id="4086" r:id="rId4"/>
    <p:sldId id="4096" r:id="rId5"/>
    <p:sldId id="4133" r:id="rId6"/>
    <p:sldId id="4098" r:id="rId7"/>
    <p:sldId id="4149" r:id="rId8"/>
    <p:sldId id="4150" r:id="rId9"/>
    <p:sldId id="4151" r:id="rId10"/>
    <p:sldId id="4152" r:id="rId11"/>
    <p:sldId id="4153" r:id="rId12"/>
    <p:sldId id="4154" r:id="rId13"/>
    <p:sldId id="4155" r:id="rId14"/>
    <p:sldId id="4148" r:id="rId15"/>
    <p:sldId id="4156" r:id="rId16"/>
    <p:sldId id="4157" r:id="rId17"/>
    <p:sldId id="4158" r:id="rId18"/>
    <p:sldId id="4159" r:id="rId19"/>
    <p:sldId id="4160" r:id="rId20"/>
    <p:sldId id="4161" r:id="rId21"/>
    <p:sldId id="4162" r:id="rId22"/>
    <p:sldId id="4163" r:id="rId23"/>
    <p:sldId id="4164" r:id="rId24"/>
    <p:sldId id="4165" r:id="rId25"/>
    <p:sldId id="4109" r:id="rId26"/>
    <p:sldId id="4166" r:id="rId27"/>
    <p:sldId id="4167" r:id="rId28"/>
    <p:sldId id="4168" r:id="rId29"/>
    <p:sldId id="4169" r:id="rId30"/>
    <p:sldId id="4170" r:id="rId31"/>
    <p:sldId id="4171" r:id="rId32"/>
    <p:sldId id="4172" r:id="rId33"/>
    <p:sldId id="4173" r:id="rId34"/>
    <p:sldId id="4174" r:id="rId35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4905BE-10D9-3C00-38A5-453C089CAD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BC7B529-CB7A-1E0D-5072-0FA8C73C84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578A0F8-8FEA-4C6D-3285-79DC45D310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589C1B6-C631-C83C-6F02-8AAA490B01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47479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9DB581-5D2C-B6B2-C033-B741EAFAD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74B8AE8-A1D7-5097-92DF-B8317344C8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0B10AAE-85F8-6B4E-D5D6-33C3D2A40E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0E4D8A9-4486-2A63-6230-76290D91C7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12568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81DEEF-41B3-6A63-7A7B-ACD5D4CE8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89CF831-3D7E-A22D-A2CD-FA271D3C1C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1C4DDF3-3678-4C76-4D27-F71B665118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663F1E2-6CF7-954C-7114-DBA54C3894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88586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3D726-BB23-F35C-2E9C-61F469BFA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769FF38-AFF5-83AC-8A02-540CBCE776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10A11B5-487E-0E50-9C36-407BC69F30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4BBBBD9-8DCF-7C15-D150-0AC3CE2B77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57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8AD194-2425-D0BE-F8BF-878DCD29F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05956CF-7545-62C4-174E-8F78E970D3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E9CB609-581C-A3BB-0437-9E6067B946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450CA2B-A897-DB0C-1915-2792854B58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03336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F87A7-B5AC-E424-89AF-B882CFB27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8E8EF68-75F1-778E-E87F-BFEF6BB1F6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4A269F4-A2E0-BE4F-6374-EC9A6868FA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ADD95FF-ED54-AE88-588A-957ABD4524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70808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BB8BC5-B712-A510-15F6-E43C8E4F9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4A082E7-469E-F300-0B4F-2A28BB60EC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479B718-1FFF-D5C8-D555-B5CC73D2D7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5F073A8-CD3E-8682-455F-A9CA789A10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32440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10744D-DF99-439A-7458-A46483E12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62254B9-AC70-D0C4-53E6-852D1A85D9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0BAA7CC-9C3A-CAE7-81BB-DBE988D547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56576E1-CDBF-3DDF-ED14-D0E156B36A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47018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D7EA0E-A7EA-6DFB-E47F-39BB0575C4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96A9098-FDCA-5318-E2A3-1122C0DE7C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8CF3735-6744-0778-C210-FB77DA1861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CE6CABD-44B1-DECB-5220-59D4324812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31490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E67514-86EB-9031-0ECA-B41CF7C9E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F04B7E6-EBE1-8028-C478-7DB30BD886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9504BED-B317-76E0-6271-321CEFE62A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CB551D8-4371-1600-E84A-0ED91A1F46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92145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F47785-0B93-2FD1-C093-8F08295934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0508600-80FD-9D40-0B5E-A4EB426DC8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A0B5EB0-0AF2-01CF-92E7-C9041458BE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23D184D-D107-77BD-F3F3-75F049B4D5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38452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50709-B5D6-ABA8-66B8-CB291CB630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671F499-9775-3B59-B0A1-7B1E34BE7E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A80081-F294-5D93-0886-4E5983D91D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C220ACF-4507-F41E-7D34-50ED523392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07011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746A3-5650-4E7E-1803-98A3F31AA0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02787DB-E1A9-BF16-36BF-9A2702D73D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F5BB2F7-D24D-DA98-BBFD-973463DBB9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B71FE61-397B-D626-35B5-E617B1C160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29658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BB5479-3CDD-2868-C99D-A1C1C54794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B15E000-B914-BFD0-466B-3FC388CF3D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77EC581-5271-FAA6-0162-BE63601041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C36E2F5-E084-404D-6A5C-55C2AC64B9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35064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6BEA92-D597-E8D9-51D6-979BCC0A3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A11BAD3-5C37-2A5C-1E83-DF4A281F7C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9665F76-5D39-559A-4B66-7A10C00D22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2D4420A-EE3E-F431-5AF7-2EB5D16C00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70040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2A40F-26E8-7FC2-98CE-52D2A352C0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4FC783A-0AE5-DBD9-63CC-86E7DEE53D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AD447F-7D28-3713-1A50-E249FAE9EA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495084D-3508-2164-8973-A20C94A304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52900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9B37B9-D3B7-BEE5-AC30-D98EB0808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85DE0AB-FF70-1D78-0AC1-5D56D63C6D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AD9A8F7-8D74-41E6-BBF7-57E245C3FE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0560E0E-521A-C851-DFF2-1D94D43A72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642312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42591C-3A4B-EC5C-49A6-448FE810B3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9766DFE-D08A-BFB9-895B-D73A6B3716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9137ABE-3E2C-0869-C4C6-0D629FF1C0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56FF291-AD8E-2056-6CF3-3D30B9C969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4299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E08861-34F7-0C44-79DA-525768F9D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8F74DFC-8E8C-0D84-1C92-8C46636D0D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1ABFB70-3409-FF7E-0343-061094B94B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5D26B7E-7D5F-93D0-ADAA-357D5E8421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45899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BE81B-D58A-A154-E816-6637DDBC9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4AB8048-6B27-84F5-900B-463D95878F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334F46F-E369-F436-63AC-86A5C3240F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159B4DC-7D2B-4743-58A9-19DD27B033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83089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D980AB-613C-C5B1-2033-867742A44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73CD9D1-7B0F-27A4-6DE7-B123899D30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386455B-008C-6FC9-2563-7237E231E1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DE10998-282C-335C-549A-1775C7B9EA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6882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C30256-743E-1DC5-D95F-8F6ED2863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2357055-8F1A-E4A0-FD94-F39186A367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AF4431A-56A5-F248-42F1-4E2F7773F4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C5554D1-3B36-1DED-8B48-A174D443C0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2800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1D09D-16E2-6EAA-A9ED-50CF564AD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9B952DC-3489-1F27-58F0-5758A85645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A86AE20-F79F-1AC9-F3B6-B385C74B0A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4C83EFA-3EEC-952B-6B8C-4ED4EB24AB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38091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5FA3C-873D-A02A-7CF1-E0811DA49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8B55128-B009-BEE1-779C-B7018DE1D5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B2A7918-FCE7-A0A7-A4F3-D424A25DEF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73034FB-E54B-20D1-C9F1-1EA81EDA36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0898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6D5051-ECF5-A604-C537-FE383B1E0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277392B-C8FD-A3F3-651B-5F4828F0358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FEF399B-37E1-EFCF-2039-44D34A2904A1}"/>
              </a:ext>
            </a:extLst>
          </p:cNvPr>
          <p:cNvSpPr txBox="1"/>
          <p:nvPr/>
        </p:nvSpPr>
        <p:spPr>
          <a:xfrm>
            <a:off x="502001" y="4128490"/>
            <a:ext cx="75662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Japanese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not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spoken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this country.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A5A94E7-1637-026C-6AA9-7C455F22BFE0}"/>
              </a:ext>
            </a:extLst>
          </p:cNvPr>
          <p:cNvSpPr txBox="1"/>
          <p:nvPr/>
        </p:nvSpPr>
        <p:spPr>
          <a:xfrm>
            <a:off x="423577" y="690490"/>
            <a:ext cx="82968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話されて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いません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この国で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Japanese is not spoken in this country.">
            <a:hlinkClick r:id="" action="ppaction://media"/>
            <a:extLst>
              <a:ext uri="{FF2B5EF4-FFF2-40B4-BE49-F238E27FC236}">
                <a16:creationId xmlns:a16="http://schemas.microsoft.com/office/drawing/2014/main" id="{77D79427-EFE9-9693-AE15-D131EE675B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6613" y="762528"/>
            <a:ext cx="406400" cy="40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40823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A503E-046F-E69C-413B-CF2036791A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03A7C3C-E54A-98A0-2BA2-49168339189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E4895C8-4503-143F-3D02-CAB4DF9E235B}"/>
              </a:ext>
            </a:extLst>
          </p:cNvPr>
          <p:cNvSpPr txBox="1"/>
          <p:nvPr/>
        </p:nvSpPr>
        <p:spPr>
          <a:xfrm>
            <a:off x="273412" y="2409490"/>
            <a:ext cx="859717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Japanese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[s-----]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this country.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Japanese is not spoken in this country.">
            <a:hlinkClick r:id="" action="ppaction://media"/>
            <a:extLst>
              <a:ext uri="{FF2B5EF4-FFF2-40B4-BE49-F238E27FC236}">
                <a16:creationId xmlns:a16="http://schemas.microsoft.com/office/drawing/2014/main" id="{3479B4E3-ED7D-A9EE-3140-59C460B19C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6613" y="762528"/>
            <a:ext cx="406400" cy="40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52470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7991F8-93B0-F819-A320-A6FA55B23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0744E0F-3974-8D47-6755-E7ABF9CCA9F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88DF47F-9DB5-2292-F3C2-54472AA33B73}"/>
              </a:ext>
            </a:extLst>
          </p:cNvPr>
          <p:cNvSpPr txBox="1"/>
          <p:nvPr/>
        </p:nvSpPr>
        <p:spPr>
          <a:xfrm>
            <a:off x="423577" y="2321004"/>
            <a:ext cx="82968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話されて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いません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この国で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Japanese is not spoken in this country.">
            <a:hlinkClick r:id="" action="ppaction://media"/>
            <a:extLst>
              <a:ext uri="{FF2B5EF4-FFF2-40B4-BE49-F238E27FC236}">
                <a16:creationId xmlns:a16="http://schemas.microsoft.com/office/drawing/2014/main" id="{0213D778-050B-F504-94AB-B9803296B5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6613" y="762528"/>
            <a:ext cx="406400" cy="40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55481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1B907-8BC7-C61C-D0B6-A00B27F23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5D89249-30B0-BB28-C997-00EEAEDCF32E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FBC3338-5294-903F-738D-D3B2ACEF0C4B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car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 used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by Ken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「ケンによって」という意味をもち、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 used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の行為者を説明しています。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A44504B-29FF-BF34-8072-2ED35D30C4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A37E901E-9AEE-516D-A6B8-832B25230D6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7586" b="47482"/>
          <a:stretch/>
        </p:blipFill>
        <p:spPr>
          <a:xfrm>
            <a:off x="245278" y="1022216"/>
            <a:ext cx="8653445" cy="723899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5F30F04-19B2-85C8-C03F-82AF645BCB02}"/>
              </a:ext>
            </a:extLst>
          </p:cNvPr>
          <p:cNvSpPr txBox="1"/>
          <p:nvPr/>
        </p:nvSpPr>
        <p:spPr>
          <a:xfrm>
            <a:off x="1032442" y="1719392"/>
            <a:ext cx="3739583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この車はケンによって使われました。</a:t>
            </a:r>
          </a:p>
        </p:txBody>
      </p:sp>
    </p:spTree>
    <p:extLst>
      <p:ext uri="{BB962C8B-B14F-4D97-AF65-F5344CB8AC3E}">
        <p14:creationId xmlns:p14="http://schemas.microsoft.com/office/powerpoint/2010/main" val="1501726528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97440-44A7-91F0-C890-0EA67D09B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53F7EE1-FDA4-EEDA-0E09-A4538524E35A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1D89A1C-0E93-19A8-AAAA-958515B7B81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D0A782B-CFD8-01C0-EA0A-938A228F5AD1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A7E27B6-37F2-4550-269F-D2F5A45A7933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A27CE591-9A7D-8334-645E-381B599D501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57489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96B6B5-D981-CB45-B5B8-586A46B212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395AA7A-4CD6-22E7-0EDE-2A1D6B28621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67CF959-9F0C-C79F-7497-23466C2250F9}"/>
              </a:ext>
            </a:extLst>
          </p:cNvPr>
          <p:cNvSpPr txBox="1"/>
          <p:nvPr/>
        </p:nvSpPr>
        <p:spPr>
          <a:xfrm>
            <a:off x="502001" y="4128490"/>
            <a:ext cx="75662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car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used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by Ken.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EC43A32-F166-09C3-AF26-2F69925F4EC2}"/>
              </a:ext>
            </a:extLst>
          </p:cNvPr>
          <p:cNvSpPr txBox="1"/>
          <p:nvPr/>
        </p:nvSpPr>
        <p:spPr>
          <a:xfrm>
            <a:off x="502002" y="690490"/>
            <a:ext cx="81399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この車は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使われました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ケンによって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car was used by Ken.">
            <a:hlinkClick r:id="" action="ppaction://media"/>
            <a:extLst>
              <a:ext uri="{FF2B5EF4-FFF2-40B4-BE49-F238E27FC236}">
                <a16:creationId xmlns:a16="http://schemas.microsoft.com/office/drawing/2014/main" id="{42FA2ADF-00F1-16D9-84F4-C54D4163A1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45738" y="735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14980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4462C-0025-C362-E08F-A01213520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40AA17F-9889-3730-8719-3DC1AE167F9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E5B8DA5-7D3D-DD6C-A917-E94FF68BC4FB}"/>
              </a:ext>
            </a:extLst>
          </p:cNvPr>
          <p:cNvSpPr txBox="1"/>
          <p:nvPr/>
        </p:nvSpPr>
        <p:spPr>
          <a:xfrm>
            <a:off x="1160918" y="2409490"/>
            <a:ext cx="682216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car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 [u---]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by Ken.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is car was used by Ken.">
            <a:hlinkClick r:id="" action="ppaction://media"/>
            <a:extLst>
              <a:ext uri="{FF2B5EF4-FFF2-40B4-BE49-F238E27FC236}">
                <a16:creationId xmlns:a16="http://schemas.microsoft.com/office/drawing/2014/main" id="{94C8317D-A52F-62E2-BD10-16C5F25243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45738" y="735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16950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2FFCB1-D33D-35D7-4380-906094A9CF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E75F2D4-0462-CA1E-EFF8-9C02D6426D6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56E09F9-34C9-8B06-958A-EF295ABFC47A}"/>
              </a:ext>
            </a:extLst>
          </p:cNvPr>
          <p:cNvSpPr txBox="1"/>
          <p:nvPr/>
        </p:nvSpPr>
        <p:spPr>
          <a:xfrm>
            <a:off x="1075754" y="2321004"/>
            <a:ext cx="699249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この車は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使われました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ケンによって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is car was used by Ken.">
            <a:hlinkClick r:id="" action="ppaction://media"/>
            <a:extLst>
              <a:ext uri="{FF2B5EF4-FFF2-40B4-BE49-F238E27FC236}">
                <a16:creationId xmlns:a16="http://schemas.microsoft.com/office/drawing/2014/main" id="{E04AEDED-ACD3-20AC-0B75-015F585E08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45738" y="735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48495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C28E1D-B40B-161B-0713-4DA55C837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9393DD7-94D3-A035-A608-D1305F9F590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84834A2-CB1E-1FE6-3971-9A347951416A}"/>
              </a:ext>
            </a:extLst>
          </p:cNvPr>
          <p:cNvSpPr txBox="1"/>
          <p:nvPr/>
        </p:nvSpPr>
        <p:spPr>
          <a:xfrm>
            <a:off x="502001" y="4128490"/>
            <a:ext cx="75662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car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used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by her.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7F1E10C-DD65-F96C-D822-A8CC9142A6DE}"/>
              </a:ext>
            </a:extLst>
          </p:cNvPr>
          <p:cNvSpPr txBox="1"/>
          <p:nvPr/>
        </p:nvSpPr>
        <p:spPr>
          <a:xfrm>
            <a:off x="502002" y="690490"/>
            <a:ext cx="81399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この車は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使われました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彼女によって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car was used by her.">
            <a:hlinkClick r:id="" action="ppaction://media"/>
            <a:extLst>
              <a:ext uri="{FF2B5EF4-FFF2-40B4-BE49-F238E27FC236}">
                <a16:creationId xmlns:a16="http://schemas.microsoft.com/office/drawing/2014/main" id="{63A71362-75F6-3ED0-8E2E-E79707779A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99675" y="1082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06318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4D257A-E09B-986E-21C3-C25001A09A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2C31B99-0CBF-4360-9CA8-5B4D487442D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D659DD5-3E1F-F562-8851-1D3515E0E8D4}"/>
              </a:ext>
            </a:extLst>
          </p:cNvPr>
          <p:cNvSpPr txBox="1"/>
          <p:nvPr/>
        </p:nvSpPr>
        <p:spPr>
          <a:xfrm>
            <a:off x="1160918" y="2409490"/>
            <a:ext cx="682216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car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 [u---]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[b-] her.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is car was used by her.">
            <a:hlinkClick r:id="" action="ppaction://media"/>
            <a:extLst>
              <a:ext uri="{FF2B5EF4-FFF2-40B4-BE49-F238E27FC236}">
                <a16:creationId xmlns:a16="http://schemas.microsoft.com/office/drawing/2014/main" id="{CED48B83-42EA-6988-8046-AF24BE0540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99675" y="1082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55308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English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spoken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this country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「この国で」という意味をもち、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spoken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D85B9244-58B7-D73F-9603-47B7BD56F0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768" b="62567"/>
          <a:stretch/>
        </p:blipFill>
        <p:spPr>
          <a:xfrm>
            <a:off x="245278" y="1022216"/>
            <a:ext cx="8653445" cy="662465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3" y="1684681"/>
            <a:ext cx="338715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英語はこの国で話されています。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3989756930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7E4530-58A4-88CD-4A01-96C8FB868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8AC580E-79C7-114F-3416-E7F3AF94BF3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0253007-4926-C7B9-D3A3-51B55D83C68D}"/>
              </a:ext>
            </a:extLst>
          </p:cNvPr>
          <p:cNvSpPr txBox="1"/>
          <p:nvPr/>
        </p:nvSpPr>
        <p:spPr>
          <a:xfrm>
            <a:off x="1075754" y="2321004"/>
            <a:ext cx="699249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この車は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使われました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彼女によって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is car was used by her.">
            <a:hlinkClick r:id="" action="ppaction://media"/>
            <a:extLst>
              <a:ext uri="{FF2B5EF4-FFF2-40B4-BE49-F238E27FC236}">
                <a16:creationId xmlns:a16="http://schemas.microsoft.com/office/drawing/2014/main" id="{8118B471-E1A4-103E-797C-549DF509C1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99675" y="1082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6899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AB076-2429-AA9F-5404-003932B576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AC1D2BF-F465-984E-C41B-A2947B9117B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2A0D14E-3475-8D79-AC08-A8186103503C}"/>
              </a:ext>
            </a:extLst>
          </p:cNvPr>
          <p:cNvSpPr txBox="1"/>
          <p:nvPr/>
        </p:nvSpPr>
        <p:spPr>
          <a:xfrm>
            <a:off x="502001" y="4128490"/>
            <a:ext cx="75662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car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repaired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by him.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67BB0CE-8B22-7041-623E-BF64407D486C}"/>
              </a:ext>
            </a:extLst>
          </p:cNvPr>
          <p:cNvSpPr txBox="1"/>
          <p:nvPr/>
        </p:nvSpPr>
        <p:spPr>
          <a:xfrm>
            <a:off x="502002" y="690490"/>
            <a:ext cx="81399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この車は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修理され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彼によって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car was repaired by him.">
            <a:hlinkClick r:id="" action="ppaction://media"/>
            <a:extLst>
              <a:ext uri="{FF2B5EF4-FFF2-40B4-BE49-F238E27FC236}">
                <a16:creationId xmlns:a16="http://schemas.microsoft.com/office/drawing/2014/main" id="{FD83C7C5-A11A-0A03-EAF2-289311BFDD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67938" y="1192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15711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31C6F-F5BF-F075-E672-19F0083E2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CD418C1-9D8F-1E2C-EC5B-5DAD0D507C9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893E95D-D09F-1876-7B73-027A535EB1F8}"/>
              </a:ext>
            </a:extLst>
          </p:cNvPr>
          <p:cNvSpPr txBox="1"/>
          <p:nvPr/>
        </p:nvSpPr>
        <p:spPr>
          <a:xfrm>
            <a:off x="679071" y="2409490"/>
            <a:ext cx="778585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car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r-------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[b-] him.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is car was repaired by him.">
            <a:hlinkClick r:id="" action="ppaction://media"/>
            <a:extLst>
              <a:ext uri="{FF2B5EF4-FFF2-40B4-BE49-F238E27FC236}">
                <a16:creationId xmlns:a16="http://schemas.microsoft.com/office/drawing/2014/main" id="{8AA30A0B-81EE-05CF-6C04-7146CFDAF5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67938" y="1192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92047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2681E-8353-9CA3-DCA6-F316C7C4C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B98BA0D-2B52-8639-AE26-24A384E86F3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7E3FF77-3818-EBC2-92CD-A943CEA01B2E}"/>
              </a:ext>
            </a:extLst>
          </p:cNvPr>
          <p:cNvSpPr txBox="1"/>
          <p:nvPr/>
        </p:nvSpPr>
        <p:spPr>
          <a:xfrm>
            <a:off x="502002" y="2321004"/>
            <a:ext cx="81399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この車は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修理され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彼によって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car was repaired by him.">
            <a:hlinkClick r:id="" action="ppaction://media"/>
            <a:extLst>
              <a:ext uri="{FF2B5EF4-FFF2-40B4-BE49-F238E27FC236}">
                <a16:creationId xmlns:a16="http://schemas.microsoft.com/office/drawing/2014/main" id="{39DE6C7C-6DC9-5D0C-FD85-84F5DD2380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67938" y="1192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7232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22812B-5262-903F-ABF8-E197E42EA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12CAA5D-B161-B359-07C7-7354AD193A6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7D9D115-2D1C-AA44-570C-EDC691B0165C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French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spoken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this country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「この国で」という意味をもち、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spoken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AA5BF0D3-E84A-83D6-B8D4-B033FEA3C8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2651" b="25866"/>
          <a:stretch/>
        </p:blipFill>
        <p:spPr>
          <a:xfrm>
            <a:off x="245278" y="1022217"/>
            <a:ext cx="8653445" cy="1041476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97EC0868-C287-26F5-5BBD-B8071A71EA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8AEDFDC-C8DB-7566-ED5F-531C61DDAAC8}"/>
              </a:ext>
            </a:extLst>
          </p:cNvPr>
          <p:cNvSpPr txBox="1"/>
          <p:nvPr/>
        </p:nvSpPr>
        <p:spPr>
          <a:xfrm>
            <a:off x="1032443" y="1974627"/>
            <a:ext cx="423488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フランス語はこの国で話されていますか。</a:t>
            </a:r>
          </a:p>
        </p:txBody>
      </p:sp>
    </p:spTree>
    <p:extLst>
      <p:ext uri="{BB962C8B-B14F-4D97-AF65-F5344CB8AC3E}">
        <p14:creationId xmlns:p14="http://schemas.microsoft.com/office/powerpoint/2010/main" val="2554772317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97440-44A7-91F0-C890-0EA67D09B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53F7EE1-FDA4-EEDA-0E09-A4538524E35A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1D89A1C-0E93-19A8-AAAA-958515B7B81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D0A782B-CFD8-01C0-EA0A-938A228F5AD1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A7E27B6-37F2-4550-269F-D2F5A45A7933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A27CE591-9A7D-8334-645E-381B599D501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9123743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76D2F0-0E8B-2887-539F-D6665BE81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8561678-60C8-5737-5FF2-D5545654503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42AB1A8-45D9-1E9D-235C-CD4C09176BE1}"/>
              </a:ext>
            </a:extLst>
          </p:cNvPr>
          <p:cNvSpPr txBox="1"/>
          <p:nvPr/>
        </p:nvSpPr>
        <p:spPr>
          <a:xfrm>
            <a:off x="502001" y="4128490"/>
            <a:ext cx="75662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French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spoken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this country?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6BC82FE-54D4-9203-234A-2C919F046580}"/>
              </a:ext>
            </a:extLst>
          </p:cNvPr>
          <p:cNvSpPr txBox="1"/>
          <p:nvPr/>
        </p:nvSpPr>
        <p:spPr>
          <a:xfrm>
            <a:off x="502001" y="114013"/>
            <a:ext cx="599741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フランス語は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話されていますか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この国で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s French spoken in this country">
            <a:hlinkClick r:id="" action="ppaction://media"/>
            <a:extLst>
              <a:ext uri="{FF2B5EF4-FFF2-40B4-BE49-F238E27FC236}">
                <a16:creationId xmlns:a16="http://schemas.microsoft.com/office/drawing/2014/main" id="{64E64F86-4EC0-82E3-630D-840BD6C3CB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77475" y="1336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44469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D6D292-6046-ECD8-CCB1-51DF249C50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3BF077F-FD97-48E4-40F9-A4B5F07BC43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6669ADF-E3AC-4002-157B-B96A42F23287}"/>
              </a:ext>
            </a:extLst>
          </p:cNvPr>
          <p:cNvSpPr txBox="1"/>
          <p:nvPr/>
        </p:nvSpPr>
        <p:spPr>
          <a:xfrm>
            <a:off x="1311082" y="2409490"/>
            <a:ext cx="652183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French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this country?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s French spoken in this country">
            <a:hlinkClick r:id="" action="ppaction://media"/>
            <a:extLst>
              <a:ext uri="{FF2B5EF4-FFF2-40B4-BE49-F238E27FC236}">
                <a16:creationId xmlns:a16="http://schemas.microsoft.com/office/drawing/2014/main" id="{B5F25BB6-810A-7036-F293-74BCF1CB84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77475" y="1336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4694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242986-6CF7-A2DE-705A-5D7F1F858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D7086B1-FAA3-427F-AF2B-FC7F3E9E3F8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54BF8E1-807E-07F1-47EA-39C4922FB52E}"/>
              </a:ext>
            </a:extLst>
          </p:cNvPr>
          <p:cNvSpPr txBox="1"/>
          <p:nvPr/>
        </p:nvSpPr>
        <p:spPr>
          <a:xfrm>
            <a:off x="1723459" y="1767006"/>
            <a:ext cx="569708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フランス語は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話されていますか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この国で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s French spoken in this country">
            <a:hlinkClick r:id="" action="ppaction://media"/>
            <a:extLst>
              <a:ext uri="{FF2B5EF4-FFF2-40B4-BE49-F238E27FC236}">
                <a16:creationId xmlns:a16="http://schemas.microsoft.com/office/drawing/2014/main" id="{2D35F616-1422-69EB-2D4E-DD6B28B412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77475" y="1336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26715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D130B-701D-0574-86C2-D9D787ED0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33D4457-38C1-B818-258E-BB3838A3164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2CAB825-D43B-31B4-2450-7D8CB44603D6}"/>
              </a:ext>
            </a:extLst>
          </p:cNvPr>
          <p:cNvSpPr txBox="1"/>
          <p:nvPr/>
        </p:nvSpPr>
        <p:spPr>
          <a:xfrm>
            <a:off x="502001" y="4128490"/>
            <a:ext cx="75662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Chinese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spoken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this country?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CF842E2-5DF4-DBB2-2767-63AB0852063B}"/>
              </a:ext>
            </a:extLst>
          </p:cNvPr>
          <p:cNvSpPr txBox="1"/>
          <p:nvPr/>
        </p:nvSpPr>
        <p:spPr>
          <a:xfrm>
            <a:off x="502001" y="690490"/>
            <a:ext cx="84806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中国語は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話されていますか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この国で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s Chinese spoken in this country">
            <a:hlinkClick r:id="" action="ppaction://media"/>
            <a:extLst>
              <a:ext uri="{FF2B5EF4-FFF2-40B4-BE49-F238E27FC236}">
                <a16:creationId xmlns:a16="http://schemas.microsoft.com/office/drawing/2014/main" id="{3F6E93A7-00B0-4A33-34E4-35AF744551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18738" y="1252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31745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4119DC-0E6A-90F4-F4EC-797CE531F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DBBD191-83EB-3190-AAFB-3ED6793A9FF5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3C2AAAF-2139-2E4F-DE6B-62A40B8C725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E7B40D5-4C33-8EC5-C9EF-B118D9B7ECBF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F734CB5-2411-6A21-EB0A-65E01B2074EC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C91FE1E-B7FC-8FC3-0010-BD5A2CABB18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7343629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C3FAAD-160C-5A57-B930-D03C97BF4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F2760B-88D6-346B-F1F6-D65B27A45CF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2EFDA08-D123-32BB-3532-A523E95EE541}"/>
              </a:ext>
            </a:extLst>
          </p:cNvPr>
          <p:cNvSpPr txBox="1"/>
          <p:nvPr/>
        </p:nvSpPr>
        <p:spPr>
          <a:xfrm>
            <a:off x="1140753" y="2409490"/>
            <a:ext cx="686249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Chinese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this [c------]?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s Chinese spoken in this country">
            <a:hlinkClick r:id="" action="ppaction://media"/>
            <a:extLst>
              <a:ext uri="{FF2B5EF4-FFF2-40B4-BE49-F238E27FC236}">
                <a16:creationId xmlns:a16="http://schemas.microsoft.com/office/drawing/2014/main" id="{1EBBE5B8-4477-34D3-4F77-E13AEDFED0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18738" y="1252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12199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C303B6-40DE-2212-9343-8D9D6620D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235457C-DAE8-293F-0455-C13B66A462F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D189C7A-9690-CE22-375F-488702821F67}"/>
              </a:ext>
            </a:extLst>
          </p:cNvPr>
          <p:cNvSpPr txBox="1"/>
          <p:nvPr/>
        </p:nvSpPr>
        <p:spPr>
          <a:xfrm>
            <a:off x="331682" y="2321004"/>
            <a:ext cx="84806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中国語は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話されていますか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この国で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s Chinese spoken in this country">
            <a:hlinkClick r:id="" action="ppaction://media"/>
            <a:extLst>
              <a:ext uri="{FF2B5EF4-FFF2-40B4-BE49-F238E27FC236}">
                <a16:creationId xmlns:a16="http://schemas.microsoft.com/office/drawing/2014/main" id="{FCAA030F-5AE9-CDD6-23E1-D257C0E1C3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18738" y="1252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98942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824EF-5E47-23E9-F18E-184AE452F3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65C22AB-F873-AAC4-1F57-18DC7B197AD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9FA37A9-9F30-20EA-C6DD-C22F0D8F1B7E}"/>
              </a:ext>
            </a:extLst>
          </p:cNvPr>
          <p:cNvSpPr txBox="1"/>
          <p:nvPr/>
        </p:nvSpPr>
        <p:spPr>
          <a:xfrm>
            <a:off x="502001" y="4128490"/>
            <a:ext cx="75662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book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written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this country?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66AD5A2-FADF-FE50-83E2-671E6997A802}"/>
              </a:ext>
            </a:extLst>
          </p:cNvPr>
          <p:cNvSpPr txBox="1"/>
          <p:nvPr/>
        </p:nvSpPr>
        <p:spPr>
          <a:xfrm>
            <a:off x="502001" y="690490"/>
            <a:ext cx="84806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この本は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書かれました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この国で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as this book written in this country">
            <a:hlinkClick r:id="" action="ppaction://media"/>
            <a:extLst>
              <a:ext uri="{FF2B5EF4-FFF2-40B4-BE49-F238E27FC236}">
                <a16:creationId xmlns:a16="http://schemas.microsoft.com/office/drawing/2014/main" id="{B69C0235-8430-09B6-2F9A-8FBC26F86E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87013" y="2055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7760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E473C-7D5F-A600-67D5-CDB9039CD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14AC1E0-4EE6-40AD-64E0-2E76D44B572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85CD2F8-6577-E949-2D10-2554FF2E3AFE}"/>
              </a:ext>
            </a:extLst>
          </p:cNvPr>
          <p:cNvSpPr txBox="1"/>
          <p:nvPr/>
        </p:nvSpPr>
        <p:spPr>
          <a:xfrm>
            <a:off x="493047" y="2409490"/>
            <a:ext cx="815790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book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this [c------]?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Was this book written in this country">
            <a:hlinkClick r:id="" action="ppaction://media"/>
            <a:extLst>
              <a:ext uri="{FF2B5EF4-FFF2-40B4-BE49-F238E27FC236}">
                <a16:creationId xmlns:a16="http://schemas.microsoft.com/office/drawing/2014/main" id="{A5A43D3E-C472-71CC-56D1-6389E5437D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87013" y="2055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31376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B660A-E6B4-1954-044A-DC8E393440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AB3FDE7-F135-EE54-45E7-1F5273B1F0A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111F50B-1BCD-1378-E32D-5A987A75436F}"/>
              </a:ext>
            </a:extLst>
          </p:cNvPr>
          <p:cNvSpPr txBox="1"/>
          <p:nvPr/>
        </p:nvSpPr>
        <p:spPr>
          <a:xfrm>
            <a:off x="726130" y="2321004"/>
            <a:ext cx="76917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この本は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書かれました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この国で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as this book written in this country">
            <a:hlinkClick r:id="" action="ppaction://media"/>
            <a:extLst>
              <a:ext uri="{FF2B5EF4-FFF2-40B4-BE49-F238E27FC236}">
                <a16:creationId xmlns:a16="http://schemas.microsoft.com/office/drawing/2014/main" id="{43E5B40F-B193-A255-35AC-55689906AE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87013" y="2055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75841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502001" y="4128490"/>
            <a:ext cx="75662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English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spoken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this country.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502002" y="690490"/>
            <a:ext cx="81399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話されています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この国で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English is spoken in this country.">
            <a:hlinkClick r:id="" action="ppaction://media"/>
            <a:extLst>
              <a:ext uri="{FF2B5EF4-FFF2-40B4-BE49-F238E27FC236}">
                <a16:creationId xmlns:a16="http://schemas.microsoft.com/office/drawing/2014/main" id="{12BD5F7C-EC99-D5BA-246D-072C1FEB50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5025" y="10858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FFA366A-44DA-C019-DFE7-CA631340BBA3}"/>
              </a:ext>
            </a:extLst>
          </p:cNvPr>
          <p:cNvSpPr txBox="1"/>
          <p:nvPr/>
        </p:nvSpPr>
        <p:spPr>
          <a:xfrm>
            <a:off x="1362624" y="2409490"/>
            <a:ext cx="641875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English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[s-----]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this country.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English is spoken in this country.">
            <a:hlinkClick r:id="" action="ppaction://media"/>
            <a:extLst>
              <a:ext uri="{FF2B5EF4-FFF2-40B4-BE49-F238E27FC236}">
                <a16:creationId xmlns:a16="http://schemas.microsoft.com/office/drawing/2014/main" id="{4AE85F83-0100-F3ED-0883-3A3491996B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5025" y="10858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F3F5804-DFF9-CC2B-5EB7-C9A15641EDC9}"/>
              </a:ext>
            </a:extLst>
          </p:cNvPr>
          <p:cNvSpPr txBox="1"/>
          <p:nvPr/>
        </p:nvSpPr>
        <p:spPr>
          <a:xfrm>
            <a:off x="1075759" y="2321004"/>
            <a:ext cx="699248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話されています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この国で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English is spoken in this country.">
            <a:hlinkClick r:id="" action="ppaction://media"/>
            <a:extLst>
              <a:ext uri="{FF2B5EF4-FFF2-40B4-BE49-F238E27FC236}">
                <a16:creationId xmlns:a16="http://schemas.microsoft.com/office/drawing/2014/main" id="{10A6A4AE-ADDB-1A5A-0355-0F8DD968AE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5025" y="10858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79DE69-9D0C-8BEB-FB82-7FF2FE7F8A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A9A16D4-CE18-AB04-CBB7-35BE61373F2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82EC4B6-A992-2EDE-E2AF-A1DCE0794D24}"/>
              </a:ext>
            </a:extLst>
          </p:cNvPr>
          <p:cNvSpPr txBox="1"/>
          <p:nvPr/>
        </p:nvSpPr>
        <p:spPr>
          <a:xfrm>
            <a:off x="502001" y="4128490"/>
            <a:ext cx="75662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French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spoken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this country.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19687CB-D37A-4914-EA74-6DB7B9F3F831}"/>
              </a:ext>
            </a:extLst>
          </p:cNvPr>
          <p:cNvSpPr txBox="1"/>
          <p:nvPr/>
        </p:nvSpPr>
        <p:spPr>
          <a:xfrm>
            <a:off x="125500" y="690490"/>
            <a:ext cx="8893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フランス語は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話されています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この国で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French is spoken in this country.">
            <a:hlinkClick r:id="" action="ppaction://media"/>
            <a:extLst>
              <a:ext uri="{FF2B5EF4-FFF2-40B4-BE49-F238E27FC236}">
                <a16:creationId xmlns:a16="http://schemas.microsoft.com/office/drawing/2014/main" id="{343234FF-33CB-A7B4-A59D-5B3E272603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82138" y="1049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8271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DE1DEA-9AD6-9A49-1A41-8100A3ADA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80052BE-5D98-5471-20C8-1C02BC1F926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DBBB21F-F4D7-7469-A800-95A032CC87EE}"/>
              </a:ext>
            </a:extLst>
          </p:cNvPr>
          <p:cNvSpPr txBox="1"/>
          <p:nvPr/>
        </p:nvSpPr>
        <p:spPr>
          <a:xfrm>
            <a:off x="1362624" y="2409490"/>
            <a:ext cx="641875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French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[s-----]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this country.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French is spoken in this country.">
            <a:hlinkClick r:id="" action="ppaction://media"/>
            <a:extLst>
              <a:ext uri="{FF2B5EF4-FFF2-40B4-BE49-F238E27FC236}">
                <a16:creationId xmlns:a16="http://schemas.microsoft.com/office/drawing/2014/main" id="{E260C18C-3246-E45C-39D6-DDE70C33C7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82138" y="1049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67515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51338C-CE2B-47A3-3823-C752782B59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05492C7-9F25-E4BD-AADC-E71E1FAACC5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3BF5FE5-56A2-4A04-136E-7E3A207FA4A7}"/>
              </a:ext>
            </a:extLst>
          </p:cNvPr>
          <p:cNvSpPr txBox="1"/>
          <p:nvPr/>
        </p:nvSpPr>
        <p:spPr>
          <a:xfrm>
            <a:off x="129988" y="2321004"/>
            <a:ext cx="888402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フランス語は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話されています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この国で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French is spoken in this country.">
            <a:hlinkClick r:id="" action="ppaction://media"/>
            <a:extLst>
              <a:ext uri="{FF2B5EF4-FFF2-40B4-BE49-F238E27FC236}">
                <a16:creationId xmlns:a16="http://schemas.microsoft.com/office/drawing/2014/main" id="{FE7E1E0D-D542-F026-0661-4DFDE0F33D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82138" y="1049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30380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15755</TotalTime>
  <Words>615</Words>
  <Application>Microsoft Office PowerPoint</Application>
  <PresentationFormat>画面に合わせる (4:3)</PresentationFormat>
  <Paragraphs>132</Paragraphs>
  <Slides>34</Slides>
  <Notes>27</Notes>
  <HiddenSlides>0</HiddenSlides>
  <MMClips>27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34</vt:i4>
      </vt:variant>
    </vt:vector>
  </HeadingPairs>
  <TitlesOfParts>
    <vt:vector size="41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1996</cp:revision>
  <cp:lastPrinted>2016-06-23T16:36:17Z</cp:lastPrinted>
  <dcterms:created xsi:type="dcterms:W3CDTF">2016-05-30T03:13:09Z</dcterms:created>
  <dcterms:modified xsi:type="dcterms:W3CDTF">2025-12-24T10:11:38Z</dcterms:modified>
</cp:coreProperties>
</file>