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3683" r:id="rId3"/>
    <p:sldId id="4086" r:id="rId4"/>
    <p:sldId id="4096" r:id="rId5"/>
    <p:sldId id="4133" r:id="rId6"/>
    <p:sldId id="4098" r:id="rId7"/>
    <p:sldId id="4149" r:id="rId8"/>
    <p:sldId id="4150" r:id="rId9"/>
    <p:sldId id="4151" r:id="rId10"/>
    <p:sldId id="4152" r:id="rId11"/>
    <p:sldId id="4153" r:id="rId12"/>
    <p:sldId id="4154" r:id="rId13"/>
    <p:sldId id="4155" r:id="rId14"/>
    <p:sldId id="4148" r:id="rId15"/>
    <p:sldId id="4156" r:id="rId16"/>
    <p:sldId id="4157" r:id="rId17"/>
    <p:sldId id="4158" r:id="rId18"/>
    <p:sldId id="4159" r:id="rId19"/>
    <p:sldId id="4160" r:id="rId20"/>
    <p:sldId id="4161" r:id="rId21"/>
    <p:sldId id="4162" r:id="rId22"/>
    <p:sldId id="4163" r:id="rId23"/>
    <p:sldId id="4164" r:id="rId24"/>
    <p:sldId id="4165" r:id="rId25"/>
    <p:sldId id="4109" r:id="rId26"/>
    <p:sldId id="4166" r:id="rId27"/>
    <p:sldId id="4167" r:id="rId28"/>
    <p:sldId id="4168" r:id="rId29"/>
    <p:sldId id="4169" r:id="rId30"/>
    <p:sldId id="4170" r:id="rId31"/>
    <p:sldId id="4171" r:id="rId32"/>
    <p:sldId id="4172" r:id="rId33"/>
    <p:sldId id="4173" r:id="rId34"/>
    <p:sldId id="4174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905BE-10D9-3C00-38A5-453C089CA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C7B529-CB7A-1E0D-5072-0FA8C73C8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578A0F8-8FEA-4C6D-3285-79DC45D31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89C1B6-C631-C83C-6F02-8AAA490B01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747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DB581-5D2C-B6B2-C033-B741EAFAD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4B8AE8-A1D7-5097-92DF-B8317344C8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B10AAE-85F8-6B4E-D5D6-33C3D2A40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E4D8A9-4486-2A63-6230-76290D91C7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256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1DEEF-41B3-6A63-7A7B-ACD5D4CE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9CF831-3D7E-A22D-A2CD-FA271D3C1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C4DDF3-3678-4C76-4D27-F71B66511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63F1E2-6CF7-954C-7114-DBA54C389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858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3D726-BB23-F35C-2E9C-61F469BFA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69FF38-AFF5-83AC-8A02-540CBCE77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10A11B5-487E-0E50-9C36-407BC69F30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BBBBD9-8DCF-7C15-D150-0AC3CE2B77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AD194-2425-D0BE-F8BF-878DCD29F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05956CF-7545-62C4-174E-8F78E970D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9CB609-581C-A3BB-0437-9E6067B94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50CA2B-A897-DB0C-1915-2792854B58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0333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F87A7-B5AC-E424-89AF-B882CFB2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E8EF68-75F1-778E-E87F-BFEF6BB1F6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A269F4-A2E0-BE4F-6374-EC9A6868FA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DD95FF-ED54-AE88-588A-957ABD4524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080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B8BC5-B712-A510-15F6-E43C8E4F9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4A082E7-469E-F300-0B4F-2A28BB60EC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479B718-1FFF-D5C8-D555-B5CC73D2D7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F073A8-CD3E-8682-455F-A9CA789A10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244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0744D-DF99-439A-7458-A46483E12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62254B9-AC70-D0C4-53E6-852D1A85D9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BAA7CC-9C3A-CAE7-81BB-DBE988D547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6576E1-CDBF-3DDF-ED14-D0E156B36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7018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7EA0E-A7EA-6DFB-E47F-39BB0575C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6A9098-FDCA-5318-E2A3-1122C0DE7C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8CF3735-6744-0778-C210-FB77DA1861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E6CABD-44B1-DECB-5220-59D4324812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1490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67514-86EB-9031-0ECA-B41CF7C9E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04B7E6-EBE1-8028-C478-7DB30BD88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504BED-B317-76E0-6271-321CEFE62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B551D8-4371-1600-E84A-0ED91A1F46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214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47785-0B93-2FD1-C093-8F0829593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508600-80FD-9D40-0B5E-A4EB426DC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0B5EB0-0AF2-01CF-92E7-C9041458BE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3D184D-D107-77BD-F3F3-75F049B4D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8452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50709-B5D6-ABA8-66B8-CB291CB63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671F499-9775-3B59-B0A1-7B1E34BE7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A80081-F294-5D93-0886-4E5983D91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220ACF-4507-F41E-7D34-50ED52339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011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746A3-5650-4E7E-1803-98A3F31AA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2787DB-E1A9-BF16-36BF-9A2702D73D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5BB2F7-D24D-DA98-BBFD-973463DBB9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71FE61-397B-D626-35B5-E617B1C160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9658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B5479-3CDD-2868-C99D-A1C1C5479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B15E000-B914-BFD0-466B-3FC388CF3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7EC581-5271-FAA6-0162-BE63601041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36E2F5-E084-404D-6A5C-55C2AC64B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5064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BEA92-D597-E8D9-51D6-979BCC0A3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11BAD3-5C37-2A5C-1E83-DF4A281F7C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9665F76-5D39-559A-4B66-7A10C00D22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4420A-EE3E-F431-5AF7-2EB5D16C00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040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2A40F-26E8-7FC2-98CE-52D2A352C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FC783A-0AE5-DBD9-63CC-86E7DEE53D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AD447F-7D28-3713-1A50-E249FAE9EA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95084D-3508-2164-8973-A20C94A304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900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B37B9-D3B7-BEE5-AC30-D98EB0808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85DE0AB-FF70-1D78-0AC1-5D56D63C6D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D9A8F7-8D74-41E6-BBF7-57E245C3FE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560E0E-521A-C851-DFF2-1D94D43A7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4231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2591C-3A4B-EC5C-49A6-448FE810B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766DFE-D08A-BFB9-895B-D73A6B371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137ABE-3E2C-0869-C4C6-0D629FF1C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6FF291-AD8E-2056-6CF3-3D30B9C969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299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08861-34F7-0C44-79DA-525768F9D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F74DFC-8E8C-0D84-1C92-8C46636D0D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ABFB70-3409-FF7E-0343-061094B94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D26B7E-7D5F-93D0-ADAA-357D5E8421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589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BE81B-D58A-A154-E816-6637DDBC9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AB8048-6B27-84F5-900B-463D95878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34F46F-E369-F436-63AC-86A5C3240F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59B4DC-7D2B-4743-58A9-19DD27B03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308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980AB-613C-C5B1-2033-867742A44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3CD9D1-7B0F-27A4-6DE7-B123899D30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86455B-008C-6FC9-2563-7237E231E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E10998-282C-335C-549A-1775C7B9EA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88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30256-743E-1DC5-D95F-8F6ED2863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357055-8F1A-E4A0-FD94-F39186A367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AF4431A-56A5-F248-42F1-4E2F7773F4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5554D1-3B36-1DED-8B48-A174D443C0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80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1D09D-16E2-6EAA-A9ED-50CF564AD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9B952DC-3489-1F27-58F0-5758A85645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86AE20-F79F-1AC9-F3B6-B385C74B0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C83EFA-3EEC-952B-6B8C-4ED4EB24AB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809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5FA3C-873D-A02A-7CF1-E0811DA49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B55128-B009-BEE1-779C-B7018DE1D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2A7918-FCE7-A0A7-A4F3-D424A25DE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3034FB-E54B-20D1-C9F1-1EA81EDA36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89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D5051-ECF5-A604-C537-FE383B1E0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77392B-C8FD-A3F3-651B-5F4828F0358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EF399B-37E1-EFCF-2039-44D34A2904A1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not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5A94E7-1637-026C-6AA9-7C455F22BFE0}"/>
              </a:ext>
            </a:extLst>
          </p:cNvPr>
          <p:cNvSpPr txBox="1"/>
          <p:nvPr/>
        </p:nvSpPr>
        <p:spPr>
          <a:xfrm>
            <a:off x="423577" y="690490"/>
            <a:ext cx="82968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77D79427-EFE9-9693-AE15-D131EE675B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082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A503E-046F-E69C-413B-CF2036791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03A7C3C-E54A-98A0-2BA2-4916833918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E4895C8-4503-143F-3D02-CAB4DF9E235B}"/>
              </a:ext>
            </a:extLst>
          </p:cNvPr>
          <p:cNvSpPr txBox="1"/>
          <p:nvPr/>
        </p:nvSpPr>
        <p:spPr>
          <a:xfrm>
            <a:off x="273412" y="2409490"/>
            <a:ext cx="85971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3479B4E3-ED7D-A9EE-3140-59C460B19C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5247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991F8-93B0-F819-A320-A6FA55B23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0744E0F-3974-8D47-6755-E7ABF9CCA9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8DF47F-9DB5-2292-F3C2-54472AA33B73}"/>
              </a:ext>
            </a:extLst>
          </p:cNvPr>
          <p:cNvSpPr txBox="1"/>
          <p:nvPr/>
        </p:nvSpPr>
        <p:spPr>
          <a:xfrm>
            <a:off x="423577" y="2321004"/>
            <a:ext cx="82968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Japanese is not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0213D778-050B-F504-94AB-B9803296B5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6613" y="762528"/>
            <a:ext cx="406400" cy="40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5548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BC3338-5294-903F-738D-D3B2ACEF0C4B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car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used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by 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「ケンによって」という意味をもち、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used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の行為者を説明しています。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A37E901E-9AEE-516D-A6B8-832B25230D6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7586" b="47482"/>
          <a:stretch/>
        </p:blipFill>
        <p:spPr>
          <a:xfrm>
            <a:off x="245278" y="1022216"/>
            <a:ext cx="8653445" cy="72389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30F04-19B2-85C8-C03F-82AF645BCB02}"/>
              </a:ext>
            </a:extLst>
          </p:cNvPr>
          <p:cNvSpPr txBox="1"/>
          <p:nvPr/>
        </p:nvSpPr>
        <p:spPr>
          <a:xfrm>
            <a:off x="1032442" y="1719392"/>
            <a:ext cx="373958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この車はケンによって使われました。</a:t>
            </a:r>
          </a:p>
        </p:txBody>
      </p:sp>
    </p:spTree>
    <p:extLst>
      <p:ext uri="{BB962C8B-B14F-4D97-AF65-F5344CB8AC3E}">
        <p14:creationId xmlns:p14="http://schemas.microsoft.com/office/powerpoint/2010/main" val="150172652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748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6B6B5-D981-CB45-B5B8-586A46B21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95AA7A-4CD6-22E7-0EDE-2A1D6B28621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67CF959-9F0C-C79F-7497-23466C2250F9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Ken.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C43A32-F166-09C3-AF26-2F69925F4EC2}"/>
              </a:ext>
            </a:extLst>
          </p:cNvPr>
          <p:cNvSpPr txBox="1"/>
          <p:nvPr/>
        </p:nvSpPr>
        <p:spPr>
          <a:xfrm>
            <a:off x="502002" y="690490"/>
            <a:ext cx="8139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42FA2ADF-00F1-16D9-84F4-C54D4163A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1498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4462C-0025-C362-E08F-A01213520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0AA17F-9889-3730-8719-3DC1AE167F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5B8DA5-7D3D-DD6C-A917-E94FF68BC4FB}"/>
              </a:ext>
            </a:extLst>
          </p:cNvPr>
          <p:cNvSpPr txBox="1"/>
          <p:nvPr/>
        </p:nvSpPr>
        <p:spPr>
          <a:xfrm>
            <a:off x="1160918" y="2409490"/>
            <a:ext cx="68221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Ken.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94C8317D-A52F-62E2-BD10-16C5F25243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695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FFCB1-D33D-35D7-4380-906094A9C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E75F2D4-0462-CA1E-EFF8-9C02D6426D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6E09F9-34C9-8B06-958A-EF295ABFC47A}"/>
              </a:ext>
            </a:extLst>
          </p:cNvPr>
          <p:cNvSpPr txBox="1"/>
          <p:nvPr/>
        </p:nvSpPr>
        <p:spPr>
          <a:xfrm>
            <a:off x="1075754" y="2321004"/>
            <a:ext cx="69924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car was used by Ken.">
            <a:hlinkClick r:id="" action="ppaction://media"/>
            <a:extLst>
              <a:ext uri="{FF2B5EF4-FFF2-40B4-BE49-F238E27FC236}">
                <a16:creationId xmlns:a16="http://schemas.microsoft.com/office/drawing/2014/main" id="{E04AEDED-ACD3-20AC-0B75-015F585E08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45738" y="73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849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28E1D-B40B-161B-0713-4DA55C83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393DD7-94D3-A035-A608-D1305F9F590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84834A2-CB1E-1FE6-3971-9A347951416A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F1E10C-DD65-F96C-D822-A8CC9142A6DE}"/>
              </a:ext>
            </a:extLst>
          </p:cNvPr>
          <p:cNvSpPr txBox="1"/>
          <p:nvPr/>
        </p:nvSpPr>
        <p:spPr>
          <a:xfrm>
            <a:off x="502002" y="690490"/>
            <a:ext cx="8139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63A71362-75F6-3ED0-8E2E-E79707779A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0631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D257A-E09B-986E-21C3-C25001A09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C31B99-0CBF-4360-9CA8-5B4D487442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659DD5-3E1F-F562-8851-1D3515E0E8D4}"/>
              </a:ext>
            </a:extLst>
          </p:cNvPr>
          <p:cNvSpPr txBox="1"/>
          <p:nvPr/>
        </p:nvSpPr>
        <p:spPr>
          <a:xfrm>
            <a:off x="1160918" y="2409490"/>
            <a:ext cx="682216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her.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CED48B83-42EA-6988-8046-AF24BE0540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5530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English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this country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「この国で」という意味をもち、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85B9244-58B7-D73F-9603-47B7BD56F0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768" b="62567"/>
          <a:stretch/>
        </p:blipFill>
        <p:spPr>
          <a:xfrm>
            <a:off x="245278" y="1022216"/>
            <a:ext cx="8653445" cy="66246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684681"/>
            <a:ext cx="33871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英語はこの国で話されています。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989756930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E4530-58A4-88CD-4A01-96C8FB868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AC580E-79C7-114F-3416-E7F3AF94BF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253007-4926-C7B9-D3A3-51B55D83C68D}"/>
              </a:ext>
            </a:extLst>
          </p:cNvPr>
          <p:cNvSpPr txBox="1"/>
          <p:nvPr/>
        </p:nvSpPr>
        <p:spPr>
          <a:xfrm>
            <a:off x="1075754" y="2321004"/>
            <a:ext cx="699249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is car was used by her.">
            <a:hlinkClick r:id="" action="ppaction://media"/>
            <a:extLst>
              <a:ext uri="{FF2B5EF4-FFF2-40B4-BE49-F238E27FC236}">
                <a16:creationId xmlns:a16="http://schemas.microsoft.com/office/drawing/2014/main" id="{8118B471-E1A4-103E-797C-549DF509C1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9675" y="1082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899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AB076-2429-AA9F-5404-003932B57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C1D2BF-F465-984E-C41B-A2947B9117B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A0D14E-3475-8D79-AC08-A8186103503C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repaired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by him.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7BB0CE-8B22-7041-623E-BF64407D486C}"/>
              </a:ext>
            </a:extLst>
          </p:cNvPr>
          <p:cNvSpPr txBox="1"/>
          <p:nvPr/>
        </p:nvSpPr>
        <p:spPr>
          <a:xfrm>
            <a:off x="502002" y="690490"/>
            <a:ext cx="8139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修理され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FD83C7C5-A11A-0A03-EAF2-289311BFDD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1571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31C6F-F5BF-F075-E672-19F0083E2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D418C1-9D8F-1E2C-EC5B-5DAD0D507C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893E95D-D09F-1876-7B73-027A535EB1F8}"/>
              </a:ext>
            </a:extLst>
          </p:cNvPr>
          <p:cNvSpPr txBox="1"/>
          <p:nvPr/>
        </p:nvSpPr>
        <p:spPr>
          <a:xfrm>
            <a:off x="679071" y="2409490"/>
            <a:ext cx="77858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 him.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8AA30A0B-81EE-05CF-6C04-7146CFDAF5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204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2681E-8353-9CA3-DCA6-F316C7C4C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B98BA0D-2B52-8639-AE26-24A384E86F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E3FF77-3818-EBC2-92CD-A943CEA01B2E}"/>
              </a:ext>
            </a:extLst>
          </p:cNvPr>
          <p:cNvSpPr txBox="1"/>
          <p:nvPr/>
        </p:nvSpPr>
        <p:spPr>
          <a:xfrm>
            <a:off x="502002" y="2321004"/>
            <a:ext cx="8139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修理され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彼によって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is car was repaired by him.">
            <a:hlinkClick r:id="" action="ppaction://media"/>
            <a:extLst>
              <a:ext uri="{FF2B5EF4-FFF2-40B4-BE49-F238E27FC236}">
                <a16:creationId xmlns:a16="http://schemas.microsoft.com/office/drawing/2014/main" id="{39DE6C7C-6DC9-5D0C-FD85-84F5DD2380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7938" y="11922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232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7D9D115-2D1C-AA44-570C-EDC691B0165C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French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this country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「この国で」という意味をもち、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A5BF0D3-E84A-83D6-B8D4-B033FEA3C8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651" b="25866"/>
          <a:stretch/>
        </p:blipFill>
        <p:spPr>
          <a:xfrm>
            <a:off x="245278" y="1022217"/>
            <a:ext cx="8653445" cy="104147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EDFDC-C8DB-7566-ED5F-531C61DDAAC8}"/>
              </a:ext>
            </a:extLst>
          </p:cNvPr>
          <p:cNvSpPr txBox="1"/>
          <p:nvPr/>
        </p:nvSpPr>
        <p:spPr>
          <a:xfrm>
            <a:off x="1032443" y="1974627"/>
            <a:ext cx="42348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フランス語はこの国で話されていますか。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2554772317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12374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6D2F0-0E8B-2887-539F-D6665BE81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8561678-60C8-5737-5FF2-D5545654503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2AB1A8-45D9-1E9D-235C-CD4C09176BE1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BC82FE-54D4-9203-234A-2C919F046580}"/>
              </a:ext>
            </a:extLst>
          </p:cNvPr>
          <p:cNvSpPr txBox="1"/>
          <p:nvPr/>
        </p:nvSpPr>
        <p:spPr>
          <a:xfrm>
            <a:off x="502001" y="114013"/>
            <a:ext cx="599741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64E64F86-4EC0-82E3-630D-840BD6C3CB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4446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6D292-6046-ECD8-CCB1-51DF249C5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3BF077F-FD97-48E4-40F9-A4B5F07BC43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669ADF-E3AC-4002-157B-B96A42F23287}"/>
              </a:ext>
            </a:extLst>
          </p:cNvPr>
          <p:cNvSpPr txBox="1"/>
          <p:nvPr/>
        </p:nvSpPr>
        <p:spPr>
          <a:xfrm>
            <a:off x="1311082" y="2409490"/>
            <a:ext cx="65218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B5F25BB6-810A-7036-F293-74BCF1CB84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469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42986-6CF7-A2DE-705A-5D7F1F858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7086B1-FAA3-427F-AF2B-FC7F3E9E3F8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54BF8E1-807E-07F1-47EA-39C4922FB52E}"/>
              </a:ext>
            </a:extLst>
          </p:cNvPr>
          <p:cNvSpPr txBox="1"/>
          <p:nvPr/>
        </p:nvSpPr>
        <p:spPr>
          <a:xfrm>
            <a:off x="1723459" y="1767006"/>
            <a:ext cx="569708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French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2D35F616-1422-69EB-2D4E-DD6B28B412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77475" y="1336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2671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D130B-701D-0574-86C2-D9D787ED0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33D4457-38C1-B818-258E-BB3838A3164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CAB825-D43B-31B4-2450-7D8CB44603D6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F842E2-5DF4-DBB2-2767-63AB0852063B}"/>
              </a:ext>
            </a:extLst>
          </p:cNvPr>
          <p:cNvSpPr txBox="1"/>
          <p:nvPr/>
        </p:nvSpPr>
        <p:spPr>
          <a:xfrm>
            <a:off x="502001" y="690490"/>
            <a:ext cx="84806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中国語は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3F6E93A7-00B0-4A33-34E4-35AF744551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3174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3FAAD-160C-5A57-B930-D03C97BF4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F2760B-88D6-346B-F1F6-D65B27A45C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2EFDA08-D123-32BB-3532-A523E95EE541}"/>
              </a:ext>
            </a:extLst>
          </p:cNvPr>
          <p:cNvSpPr txBox="1"/>
          <p:nvPr/>
        </p:nvSpPr>
        <p:spPr>
          <a:xfrm>
            <a:off x="1140753" y="2409490"/>
            <a:ext cx="686249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[c------]?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1EBBE5B8-4477-34D3-4F77-E13AEDFED0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1219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C303B6-40DE-2212-9343-8D9D6620D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235457C-DAE8-293F-0455-C13B66A462F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D189C7A-9690-CE22-375F-488702821F67}"/>
              </a:ext>
            </a:extLst>
          </p:cNvPr>
          <p:cNvSpPr txBox="1"/>
          <p:nvPr/>
        </p:nvSpPr>
        <p:spPr>
          <a:xfrm>
            <a:off x="331682" y="2321004"/>
            <a:ext cx="84806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中国語は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s Chinese spoken in this country">
            <a:hlinkClick r:id="" action="ppaction://media"/>
            <a:extLst>
              <a:ext uri="{FF2B5EF4-FFF2-40B4-BE49-F238E27FC236}">
                <a16:creationId xmlns:a16="http://schemas.microsoft.com/office/drawing/2014/main" id="{FCAA030F-5AE9-CDD6-23E1-D257C0E1C3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8738" y="1252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894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824EF-5E47-23E9-F18E-184AE452F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5C22AB-F873-AAC4-1F57-18DC7B197AD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FA37A9-9F30-20EA-C6DD-C22F0D8F1B7E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written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6AD5A2-FADF-FE50-83E2-671E6997A802}"/>
              </a:ext>
            </a:extLst>
          </p:cNvPr>
          <p:cNvSpPr txBox="1"/>
          <p:nvPr/>
        </p:nvSpPr>
        <p:spPr>
          <a:xfrm>
            <a:off x="502001" y="690490"/>
            <a:ext cx="84806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書かれました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B69C0235-8430-09B6-2F9A-8FBC26F86E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760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E473C-7D5F-A600-67D5-CDB9039CD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14AC1E0-4EE6-40AD-64E0-2E76D44B57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5CD2F8-6577-E949-2D10-2554FF2E3AFE}"/>
              </a:ext>
            </a:extLst>
          </p:cNvPr>
          <p:cNvSpPr txBox="1"/>
          <p:nvPr/>
        </p:nvSpPr>
        <p:spPr>
          <a:xfrm>
            <a:off x="493047" y="2409490"/>
            <a:ext cx="81579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this [c------]?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A5A43D3E-C472-71CC-56D1-6389E5437D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137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B660A-E6B4-1954-044A-DC8E39344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AB3FDE7-F135-EE54-45E7-1F5273B1F0A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111F50B-1BCD-1378-E32D-5A987A75436F}"/>
              </a:ext>
            </a:extLst>
          </p:cNvPr>
          <p:cNvSpPr txBox="1"/>
          <p:nvPr/>
        </p:nvSpPr>
        <p:spPr>
          <a:xfrm>
            <a:off x="726130" y="2321004"/>
            <a:ext cx="76917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書かれました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as this book written in this country">
            <a:hlinkClick r:id="" action="ppaction://media"/>
            <a:extLst>
              <a:ext uri="{FF2B5EF4-FFF2-40B4-BE49-F238E27FC236}">
                <a16:creationId xmlns:a16="http://schemas.microsoft.com/office/drawing/2014/main" id="{43E5B40F-B193-A255-35AC-55689906A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87013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584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502002" y="690490"/>
            <a:ext cx="8139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12BD5F7C-EC99-D5BA-246D-072C1FEB50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FA366A-44DA-C019-DFE7-CA631340BBA3}"/>
              </a:ext>
            </a:extLst>
          </p:cNvPr>
          <p:cNvSpPr txBox="1"/>
          <p:nvPr/>
        </p:nvSpPr>
        <p:spPr>
          <a:xfrm>
            <a:off x="1362624" y="2409490"/>
            <a:ext cx="641875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English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4AE85F83-0100-F3ED-0883-3A3491996B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3F5804-DFF9-CC2B-5EB7-C9A15641EDC9}"/>
              </a:ext>
            </a:extLst>
          </p:cNvPr>
          <p:cNvSpPr txBox="1"/>
          <p:nvPr/>
        </p:nvSpPr>
        <p:spPr>
          <a:xfrm>
            <a:off x="1075759" y="2321004"/>
            <a:ext cx="6992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英語は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Englis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10A6A4AE-ADDB-1A5A-0355-0F8DD968AE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5025" y="1085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9DE69-9D0C-8BEB-FB82-7FF2FE7F8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9A16D4-CE18-AB04-CBB7-35BE61373F2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2EC4B6-A992-2EDE-E2AF-A1DCE0794D24}"/>
              </a:ext>
            </a:extLst>
          </p:cNvPr>
          <p:cNvSpPr txBox="1"/>
          <p:nvPr/>
        </p:nvSpPr>
        <p:spPr>
          <a:xfrm>
            <a:off x="502001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spoken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19687CB-D37A-4914-EA74-6DB7B9F3F831}"/>
              </a:ext>
            </a:extLst>
          </p:cNvPr>
          <p:cNvSpPr txBox="1"/>
          <p:nvPr/>
        </p:nvSpPr>
        <p:spPr>
          <a:xfrm>
            <a:off x="125500" y="690490"/>
            <a:ext cx="8893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343234FF-33CB-A7B4-A59D-5B3E272603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27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E1DEA-9AD6-9A49-1A41-8100A3ADA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0052BE-5D98-5471-20C8-1C02BC1F926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BBB21F-F4D7-7469-A800-95A032CC87EE}"/>
              </a:ext>
            </a:extLst>
          </p:cNvPr>
          <p:cNvSpPr txBox="1"/>
          <p:nvPr/>
        </p:nvSpPr>
        <p:spPr>
          <a:xfrm>
            <a:off x="1362624" y="2409490"/>
            <a:ext cx="641875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French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[s-----]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this country.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E260C18C-3246-E45C-39D6-DDE70C33C7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6751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1338C-CE2B-47A3-3823-C752782B5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5492C7-9F25-E4BD-AADC-E71E1FAACC5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3BF5FE5-56A2-4A04-136E-7E3A207FA4A7}"/>
              </a:ext>
            </a:extLst>
          </p:cNvPr>
          <p:cNvSpPr txBox="1"/>
          <p:nvPr/>
        </p:nvSpPr>
        <p:spPr>
          <a:xfrm>
            <a:off x="129988" y="2321004"/>
            <a:ext cx="888402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話されています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この国で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French is spoken in this country.">
            <a:hlinkClick r:id="" action="ppaction://media"/>
            <a:extLst>
              <a:ext uri="{FF2B5EF4-FFF2-40B4-BE49-F238E27FC236}">
                <a16:creationId xmlns:a16="http://schemas.microsoft.com/office/drawing/2014/main" id="{FE7E1E0D-D542-F026-0661-4DFDE0F33D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482138" y="1049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038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15755</TotalTime>
  <Words>615</Words>
  <Application>Microsoft Office PowerPoint</Application>
  <PresentationFormat>画面に合わせる (4:3)</PresentationFormat>
  <Paragraphs>132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1996</cp:revision>
  <cp:lastPrinted>2016-06-23T16:36:17Z</cp:lastPrinted>
  <dcterms:created xsi:type="dcterms:W3CDTF">2016-05-30T03:13:09Z</dcterms:created>
  <dcterms:modified xsi:type="dcterms:W3CDTF">2025-12-24T10:11:38Z</dcterms:modified>
</cp:coreProperties>
</file>