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528" r:id="rId4"/>
    <p:sldId id="3529" r:id="rId5"/>
    <p:sldId id="3530" r:id="rId6"/>
    <p:sldId id="3531" r:id="rId7"/>
    <p:sldId id="3532" r:id="rId8"/>
    <p:sldId id="3533" r:id="rId9"/>
    <p:sldId id="3534" r:id="rId10"/>
    <p:sldId id="3535" r:id="rId11"/>
    <p:sldId id="3536" r:id="rId12"/>
    <p:sldId id="3537" r:id="rId13"/>
    <p:sldId id="3538" r:id="rId14"/>
    <p:sldId id="3539" r:id="rId15"/>
    <p:sldId id="3540" r:id="rId16"/>
    <p:sldId id="3541" r:id="rId17"/>
    <p:sldId id="3542" r:id="rId18"/>
    <p:sldId id="3543" r:id="rId19"/>
    <p:sldId id="3544" r:id="rId20"/>
    <p:sldId id="3545" r:id="rId21"/>
    <p:sldId id="3546" r:id="rId22"/>
    <p:sldId id="3547" r:id="rId23"/>
    <p:sldId id="3548" r:id="rId24"/>
    <p:sldId id="3552" r:id="rId25"/>
    <p:sldId id="3553" r:id="rId26"/>
    <p:sldId id="3554" r:id="rId27"/>
    <p:sldId id="3549" r:id="rId28"/>
    <p:sldId id="3550" r:id="rId29"/>
    <p:sldId id="3551" r:id="rId30"/>
    <p:sldId id="3555" r:id="rId31"/>
    <p:sldId id="3556" r:id="rId32"/>
    <p:sldId id="3557" r:id="rId33"/>
    <p:sldId id="3646" r:id="rId34"/>
    <p:sldId id="3634" r:id="rId35"/>
    <p:sldId id="3635" r:id="rId36"/>
    <p:sldId id="3636" r:id="rId37"/>
    <p:sldId id="3637" r:id="rId38"/>
    <p:sldId id="3638" r:id="rId39"/>
    <p:sldId id="3639" r:id="rId40"/>
    <p:sldId id="3640" r:id="rId41"/>
    <p:sldId id="3642" r:id="rId42"/>
    <p:sldId id="3641" r:id="rId43"/>
    <p:sldId id="3643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middle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3_middle">
            <a:hlinkClick r:id="" action="ppaction://media"/>
            <a:extLst>
              <a:ext uri="{FF2B5EF4-FFF2-40B4-BE49-F238E27FC236}">
                <a16:creationId xmlns:a16="http://schemas.microsoft.com/office/drawing/2014/main" id="{3D42B9E5-FF2A-4847-AEA4-BFD50E968A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052" y="2317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6065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真ん中</a:t>
            </a:r>
          </a:p>
        </p:txBody>
      </p:sp>
      <p:pic>
        <p:nvPicPr>
          <p:cNvPr id="7" name="G3_L1_reading_v3_middle">
            <a:hlinkClick r:id="" action="ppaction://media"/>
            <a:extLst>
              <a:ext uri="{FF2B5EF4-FFF2-40B4-BE49-F238E27FC236}">
                <a16:creationId xmlns:a16="http://schemas.microsoft.com/office/drawing/2014/main" id="{3F604A51-20DB-4C75-B95E-07824D93DD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052" y="2317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8618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それでは</a:t>
              </a:r>
            </a:p>
          </p:txBody>
        </p:sp>
      </p:grpSp>
      <p:pic>
        <p:nvPicPr>
          <p:cNvPr id="4" name="G3_L1_reading_v4_then">
            <a:hlinkClick r:id="" action="ppaction://media"/>
            <a:extLst>
              <a:ext uri="{FF2B5EF4-FFF2-40B4-BE49-F238E27FC236}">
                <a16:creationId xmlns:a16="http://schemas.microsoft.com/office/drawing/2014/main" id="{C8400F99-D2B7-4FC2-A296-2E33333EC4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319" y="2530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4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4_then">
            <a:hlinkClick r:id="" action="ppaction://media"/>
            <a:extLst>
              <a:ext uri="{FF2B5EF4-FFF2-40B4-BE49-F238E27FC236}">
                <a16:creationId xmlns:a16="http://schemas.microsoft.com/office/drawing/2014/main" id="{19D16094-487E-439A-892D-E080AD2AEA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319" y="2530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6001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それでは</a:t>
            </a:r>
          </a:p>
        </p:txBody>
      </p:sp>
      <p:pic>
        <p:nvPicPr>
          <p:cNvPr id="6" name="G3_L1_reading_v4_then">
            <a:hlinkClick r:id="" action="ppaction://media"/>
            <a:extLst>
              <a:ext uri="{FF2B5EF4-FFF2-40B4-BE49-F238E27FC236}">
                <a16:creationId xmlns:a16="http://schemas.microsoft.com/office/drawing/2014/main" id="{7F461855-7237-4183-B19F-5B28EC43A4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319" y="2530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7364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理由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reading_v5_reason">
            <a:hlinkClick r:id="" action="ppaction://media"/>
            <a:extLst>
              <a:ext uri="{FF2B5EF4-FFF2-40B4-BE49-F238E27FC236}">
                <a16:creationId xmlns:a16="http://schemas.microsoft.com/office/drawing/2014/main" id="{EE9CB106-D6C3-4358-A3A6-D6EC1ED583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2296" y="2398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38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reason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_reading_v5_reason">
            <a:hlinkClick r:id="" action="ppaction://media"/>
            <a:extLst>
              <a:ext uri="{FF2B5EF4-FFF2-40B4-BE49-F238E27FC236}">
                <a16:creationId xmlns:a16="http://schemas.microsoft.com/office/drawing/2014/main" id="{498BE031-2588-4225-BFD3-95BDDDD893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2296" y="2398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9908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理由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reading_v5_reason">
            <a:hlinkClick r:id="" action="ppaction://media"/>
            <a:extLst>
              <a:ext uri="{FF2B5EF4-FFF2-40B4-BE49-F238E27FC236}">
                <a16:creationId xmlns:a16="http://schemas.microsoft.com/office/drawing/2014/main" id="{232105C2-9587-450D-909F-4CF28B8F15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2296" y="2398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2386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[f--] [e--]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例えば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C094EECF-D77A-4CC9-8CCF-CC0683270F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476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44170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example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D993F1BB-E79D-4BA3-9E71-53E8EB4825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0187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例えば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5FE492E8-E9A5-4660-B90B-85E968A54F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8189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簡単に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reading_v7_easily">
            <a:hlinkClick r:id="" action="ppaction://media"/>
            <a:extLst>
              <a:ext uri="{FF2B5EF4-FFF2-40B4-BE49-F238E27FC236}">
                <a16:creationId xmlns:a16="http://schemas.microsoft.com/office/drawing/2014/main" id="{C9D6DDF9-6F15-4458-A231-89CB66E24B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548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2187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easily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_reading_v7_easily">
            <a:hlinkClick r:id="" action="ppaction://media"/>
            <a:extLst>
              <a:ext uri="{FF2B5EF4-FFF2-40B4-BE49-F238E27FC236}">
                <a16:creationId xmlns:a16="http://schemas.microsoft.com/office/drawing/2014/main" id="{2CA7E4EE-5C01-423A-AB4B-02F53C287A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548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8261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簡単に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reading_v7_easily">
            <a:hlinkClick r:id="" action="ppaction://media"/>
            <a:extLst>
              <a:ext uri="{FF2B5EF4-FFF2-40B4-BE49-F238E27FC236}">
                <a16:creationId xmlns:a16="http://schemas.microsoft.com/office/drawing/2014/main" id="{789243F2-8C42-46C0-8A45-8F953772EE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548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388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C0CB0CB-F6C2-4EDE-91F3-11394CF0C608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[t--] A [f--] B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区別する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ell A from B">
            <a:hlinkClick r:id="" action="ppaction://media"/>
            <a:extLst>
              <a:ext uri="{FF2B5EF4-FFF2-40B4-BE49-F238E27FC236}">
                <a16:creationId xmlns:a16="http://schemas.microsoft.com/office/drawing/2014/main" id="{5C1F6675-4957-606A-B24C-ED8001FF04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3329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861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7320" y="2690336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A from B 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ell A from B">
            <a:hlinkClick r:id="" action="ppaction://media"/>
            <a:extLst>
              <a:ext uri="{FF2B5EF4-FFF2-40B4-BE49-F238E27FC236}">
                <a16:creationId xmlns:a16="http://schemas.microsoft.com/office/drawing/2014/main" id="{B25F57AE-792C-E329-B53E-278B7F1ECF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3329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991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EE4AD09-1957-4E31-AECA-D6BA9C558CEE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区別する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ell A from B">
            <a:hlinkClick r:id="" action="ppaction://media"/>
            <a:extLst>
              <a:ext uri="{FF2B5EF4-FFF2-40B4-BE49-F238E27FC236}">
                <a16:creationId xmlns:a16="http://schemas.microsoft.com/office/drawing/2014/main" id="{F07C716B-D22E-4ABE-0D96-50962EA34E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3329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77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673390"/>
            <a:ext cx="8731046" cy="3511220"/>
            <a:chOff x="206477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のある</a:t>
              </a:r>
            </a:p>
          </p:txBody>
        </p:sp>
      </p:grpSp>
      <p:pic>
        <p:nvPicPr>
          <p:cNvPr id="2" name="G3_L1_reading_v8_with">
            <a:hlinkClick r:id="" action="ppaction://media"/>
            <a:extLst>
              <a:ext uri="{FF2B5EF4-FFF2-40B4-BE49-F238E27FC236}">
                <a16:creationId xmlns:a16="http://schemas.microsoft.com/office/drawing/2014/main" id="{9767DED2-3A68-49B2-8948-0906282FDF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168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3116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reading_v8_with">
            <a:hlinkClick r:id="" action="ppaction://media"/>
            <a:extLst>
              <a:ext uri="{FF2B5EF4-FFF2-40B4-BE49-F238E27FC236}">
                <a16:creationId xmlns:a16="http://schemas.microsoft.com/office/drawing/2014/main" id="{CAACB897-2734-4A80-A80C-3D0749D5DE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168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84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のある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G3_L1_reading_v8_with">
            <a:hlinkClick r:id="" action="ppaction://media"/>
            <a:extLst>
              <a:ext uri="{FF2B5EF4-FFF2-40B4-BE49-F238E27FC236}">
                <a16:creationId xmlns:a16="http://schemas.microsoft.com/office/drawing/2014/main" id="{6B4D73A8-E23D-4F85-91D2-CED86B3C90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168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185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FE393CA-181C-4F7A-B49A-006948B83A7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の中で</a:t>
              </a:r>
            </a:p>
          </p:txBody>
        </p:sp>
      </p:grpSp>
      <p:pic>
        <p:nvPicPr>
          <p:cNvPr id="4" name="G3_L1_reading_v1_among">
            <a:hlinkClick r:id="" action="ppaction://media"/>
            <a:extLst>
              <a:ext uri="{FF2B5EF4-FFF2-40B4-BE49-F238E27FC236}">
                <a16:creationId xmlns:a16="http://schemas.microsoft.com/office/drawing/2014/main" id="{A4E53231-39CB-4087-A83A-75113BCBEE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87" y="1576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41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A36409-6D11-40E3-AEBD-5520B3175BD7}"/>
              </a:ext>
            </a:extLst>
          </p:cNvPr>
          <p:cNvGrpSpPr/>
          <p:nvPr/>
        </p:nvGrpSpPr>
        <p:grpSpPr>
          <a:xfrm>
            <a:off x="206477" y="1693268"/>
            <a:ext cx="8731046" cy="3471464"/>
            <a:chOff x="206477" y="2105831"/>
            <a:chExt cx="8731046" cy="347146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0583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なしで</a:t>
              </a:r>
            </a:p>
          </p:txBody>
        </p:sp>
      </p:grpSp>
      <p:pic>
        <p:nvPicPr>
          <p:cNvPr id="4" name="G3_L1_reading_v10_without">
            <a:hlinkClick r:id="" action="ppaction://media"/>
            <a:extLst>
              <a:ext uri="{FF2B5EF4-FFF2-40B4-BE49-F238E27FC236}">
                <a16:creationId xmlns:a16="http://schemas.microsoft.com/office/drawing/2014/main" id="{93CD76A4-2F2D-4105-BA0A-987166DE99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720" y="12192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233C18F-87DA-403F-B766-AFBB2AA516C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6836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82560"/>
            <a:ext cx="83488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without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10_without">
            <a:hlinkClick r:id="" action="ppaction://media"/>
            <a:extLst>
              <a:ext uri="{FF2B5EF4-FFF2-40B4-BE49-F238E27FC236}">
                <a16:creationId xmlns:a16="http://schemas.microsoft.com/office/drawing/2014/main" id="{FE8D6A96-FA12-4513-9376-F2EE5E9D32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720" y="12192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8C95223-BFF2-FC0A-E930-732AE0587BE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0919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なしで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3_L1_reading_v10_without">
            <a:hlinkClick r:id="" action="ppaction://media"/>
            <a:extLst>
              <a:ext uri="{FF2B5EF4-FFF2-40B4-BE49-F238E27FC236}">
                <a16:creationId xmlns:a16="http://schemas.microsoft.com/office/drawing/2014/main" id="{441157C6-76F7-45AB-B703-1552FED356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16720" y="12192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52550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000AF-6FB3-1F39-3DBD-A1933876D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787456-7F3B-DB38-B526-DCBC2B4203A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34BD2BA-CB3D-D7E1-745B-EB48285206D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F2CFC5B-3239-AEDF-FB71-87AF1C10EB1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F9304B2-9A9F-A98A-19EA-E3E17986D480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94FA3D9-D7CD-77DF-7672-66C8B46B8DE8}"/>
                </a:ext>
              </a:extLst>
            </p:cNvPr>
            <p:cNvSpPr txBox="1"/>
            <p:nvPr/>
          </p:nvSpPr>
          <p:spPr>
            <a:xfrm>
              <a:off x="1003300" y="4007635"/>
              <a:ext cx="7137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among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EF66344-36F8-BED0-6B0B-E1D58446E494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の中で</a:t>
              </a:r>
            </a:p>
          </p:txBody>
        </p:sp>
      </p:grpSp>
      <p:pic>
        <p:nvPicPr>
          <p:cNvPr id="4" name="G3_L1_reading_v1_among">
            <a:hlinkClick r:id="" action="ppaction://media"/>
            <a:extLst>
              <a:ext uri="{FF2B5EF4-FFF2-40B4-BE49-F238E27FC236}">
                <a16:creationId xmlns:a16="http://schemas.microsoft.com/office/drawing/2014/main" id="{DDF41293-94D0-C979-0C1A-85DBC45D74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3087" y="1576388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64FF74-D1EB-2515-DB33-2862C5D5A825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6964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3878C-2405-87F4-6307-9B524E5A6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74D0C7F-8C70-DB08-146A-69052FF18E4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B5CEB7-C7A9-636B-7D19-E29DD7BC37B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EBDC74C-6BC5-4DFE-B56C-655309C065D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7D3777D-E032-EF78-FA54-B95253A8F7C7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6EA4626-33BD-2ECB-E776-6FD82DF048F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F3AAC67-6FFD-EB8A-CAE3-32C98F82B954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穴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2_hole">
            <a:hlinkClick r:id="" action="ppaction://media"/>
            <a:extLst>
              <a:ext uri="{FF2B5EF4-FFF2-40B4-BE49-F238E27FC236}">
                <a16:creationId xmlns:a16="http://schemas.microsoft.com/office/drawing/2014/main" id="{79E6D09C-FF48-4679-3257-52C4065021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35024" y="1484313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FC354EC-BD0B-7339-0237-A8CA4AD93B4C}"/>
              </a:ext>
            </a:extLst>
          </p:cNvPr>
          <p:cNvSpPr/>
          <p:nvPr/>
        </p:nvSpPr>
        <p:spPr>
          <a:xfrm>
            <a:off x="3159136" y="3764478"/>
            <a:ext cx="28352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473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45183-3373-A31C-01EE-D81A6A089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B3E402D-D69B-109D-61EE-A21F1B71E4A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F0EA729-13B0-8D29-F096-C8308619226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F05BE4F-6450-E1AD-B5A2-C8C7C649D52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310BD51-9DEC-60FD-5A31-25AB213EAFA4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35E504E-7B4D-9441-9AE7-A43B0A6791E8}"/>
                </a:ext>
              </a:extLst>
            </p:cNvPr>
            <p:cNvSpPr txBox="1"/>
            <p:nvPr/>
          </p:nvSpPr>
          <p:spPr>
            <a:xfrm>
              <a:off x="1041400" y="4007635"/>
              <a:ext cx="7061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middle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B704910-CC5C-B852-82BF-CB8491053515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真ん中</a:t>
              </a:r>
            </a:p>
          </p:txBody>
        </p:sp>
      </p:grpSp>
      <p:pic>
        <p:nvPicPr>
          <p:cNvPr id="4" name="G3_L1_reading_v3_middle">
            <a:hlinkClick r:id="" action="ppaction://media"/>
            <a:extLst>
              <a:ext uri="{FF2B5EF4-FFF2-40B4-BE49-F238E27FC236}">
                <a16:creationId xmlns:a16="http://schemas.microsoft.com/office/drawing/2014/main" id="{0CE4E560-BC3A-5CA6-EC76-4A2D45F2DF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2052" y="2317750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E0633EF-A424-C557-69AE-BB50C13797CC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8035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E88EA-AA18-7F63-F420-5974D106B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1B56080-0D51-0B0D-8313-CAA72349533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B3F33D9-6C10-2B8F-E299-43DF2A50C5E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2C5F5FB-B6BA-DC5B-8DBA-54B1AD9DCAF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9D4450-3EA5-08DA-17CB-5DB4CB00979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353B1D7-D333-C680-7E90-B301101C74C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D138FDA-78E7-76E3-AD90-9C3834DCEDF5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それでは</a:t>
              </a:r>
            </a:p>
          </p:txBody>
        </p:sp>
      </p:grpSp>
      <p:pic>
        <p:nvPicPr>
          <p:cNvPr id="4" name="G3_L1_reading_v4_then">
            <a:hlinkClick r:id="" action="ppaction://media"/>
            <a:extLst>
              <a:ext uri="{FF2B5EF4-FFF2-40B4-BE49-F238E27FC236}">
                <a16:creationId xmlns:a16="http://schemas.microsoft.com/office/drawing/2014/main" id="{C51F2066-336A-2458-F55F-C3630C37F3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319" y="25304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44606ED-5C8B-43AD-608E-582FDE652AA9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997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6802A-E071-7B9C-D55B-A97BCFBD2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E722A5D-CE60-AC68-97E2-5AE31770797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6FF07F0-1802-CD3C-B849-97F26E0D39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183DE72-3784-220D-8FB0-59FB2865185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DB576E8-7E5B-9317-01CB-3E0CE2956E7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9E3F8B3-CEB6-8D58-882F-1B60C1B7CE96}"/>
                </a:ext>
              </a:extLst>
            </p:cNvPr>
            <p:cNvSpPr txBox="1"/>
            <p:nvPr/>
          </p:nvSpPr>
          <p:spPr>
            <a:xfrm>
              <a:off x="1016000" y="4007635"/>
              <a:ext cx="7112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reason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E7DFECF-858F-B6C0-72F3-38F64D32D47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理由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reading_v5_reason">
            <a:hlinkClick r:id="" action="ppaction://media"/>
            <a:extLst>
              <a:ext uri="{FF2B5EF4-FFF2-40B4-BE49-F238E27FC236}">
                <a16:creationId xmlns:a16="http://schemas.microsoft.com/office/drawing/2014/main" id="{C8147F06-F718-F7E1-FD11-8FEB4B73D4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02296" y="2398713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B41DD73-1B38-0F69-82E0-8442EF3B26DB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6649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111C1-CCDE-8A40-BF9B-38BF4C96E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00AA414-A43D-7119-0FFD-97CAA7426AF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B617C26-B16A-2867-70D3-A6F14273DF9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B7E50A1-BCD9-767F-01D4-2A005AB6DAA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AEEC0C9-A943-113E-AF67-3D7B0DA21024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49E54C8-83D3-EB99-1F34-1F5AEBAD7553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[for] [example]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5D6CA55-5497-0863-75A8-D15FAFF29E7B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たとえば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0801C530-3026-A80D-3CB3-CADDACD14D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5B08E97-1314-327A-686C-7B8B9C83B405}"/>
              </a:ext>
            </a:extLst>
          </p:cNvPr>
          <p:cNvSpPr/>
          <p:nvPr/>
        </p:nvSpPr>
        <p:spPr>
          <a:xfrm>
            <a:off x="815009" y="3524854"/>
            <a:ext cx="15725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9EB637C-324D-76F3-555A-FC806953A60E}"/>
              </a:ext>
            </a:extLst>
          </p:cNvPr>
          <p:cNvSpPr/>
          <p:nvPr/>
        </p:nvSpPr>
        <p:spPr>
          <a:xfrm>
            <a:off x="3741598" y="3524854"/>
            <a:ext cx="452610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0973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among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1_among">
            <a:hlinkClick r:id="" action="ppaction://media"/>
            <a:extLst>
              <a:ext uri="{FF2B5EF4-FFF2-40B4-BE49-F238E27FC236}">
                <a16:creationId xmlns:a16="http://schemas.microsoft.com/office/drawing/2014/main" id="{D270ED51-0A21-4136-BE54-375D5D6AB4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87" y="1576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9237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74570-0740-A20D-A4CE-B6D91313C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EC8031D-A847-378B-DBD3-62071FC3F1E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7BFB793-E71F-9694-884A-164A3083C53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27C597E-4AD0-5AF3-C83B-160E4D79A26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767E4B5-9EDD-FA73-C9D6-692D039D69D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702444-452B-34DB-1E20-A7BC9BB8E1D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easily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269BE12-989C-5E1B-CF27-5796A007A51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簡単に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reading_v7_easily">
            <a:hlinkClick r:id="" action="ppaction://media"/>
            <a:extLst>
              <a:ext uri="{FF2B5EF4-FFF2-40B4-BE49-F238E27FC236}">
                <a16:creationId xmlns:a16="http://schemas.microsoft.com/office/drawing/2014/main" id="{480E3A6D-2600-FC2B-E04A-6D020FF056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5548" y="1987550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049744B-63D8-64C4-4AB2-7CC76C5634E3}"/>
              </a:ext>
            </a:extLst>
          </p:cNvPr>
          <p:cNvSpPr/>
          <p:nvPr/>
        </p:nvSpPr>
        <p:spPr>
          <a:xfrm>
            <a:off x="2752736" y="3524854"/>
            <a:ext cx="36480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3684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E12E6-6FE2-182B-B00B-1F030138C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CAC68C2-B078-1FAF-ECBD-097172C2212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94B358C-8153-A629-10CC-27BC26BEAB7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A13554-FDF7-E47A-F335-16F3A5E3915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FEB763C-9870-8B9B-2BAE-A8A0315AB99F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744B925-0934-42CD-65D1-F90D13785979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[tell] A [from] B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728CCEB-CEA4-315D-BED1-13CB1F628F5C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区別する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B400302-E1C9-9650-231D-D354EA765CFE}"/>
              </a:ext>
            </a:extLst>
          </p:cNvPr>
          <p:cNvSpPr/>
          <p:nvPr/>
        </p:nvSpPr>
        <p:spPr>
          <a:xfrm>
            <a:off x="1059554" y="3867754"/>
            <a:ext cx="15725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5D51DA2-C6A8-7AA6-42DF-BC9A1B463501}"/>
              </a:ext>
            </a:extLst>
          </p:cNvPr>
          <p:cNvSpPr/>
          <p:nvPr/>
        </p:nvSpPr>
        <p:spPr>
          <a:xfrm>
            <a:off x="4775200" y="3867754"/>
            <a:ext cx="2362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tell A from B">
            <a:hlinkClick r:id="" action="ppaction://media"/>
            <a:extLst>
              <a:ext uri="{FF2B5EF4-FFF2-40B4-BE49-F238E27FC236}">
                <a16:creationId xmlns:a16="http://schemas.microsoft.com/office/drawing/2014/main" id="{81A44F16-6FF7-B811-AE55-EDB1978C56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4" y="3329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7221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9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9" grpId="0" animBg="1"/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514B1-E75B-696B-4E9B-52D5EBBD7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FA4DEF5-E4AB-D90A-53F9-C850CF74EC8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71A1EF2-2F7C-8537-902F-56636B9AC37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869AD33-1478-01B9-53E2-D56C6F9F414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DDE3D0F-DAB8-B37F-8172-DF9D02F95AF7}"/>
              </a:ext>
            </a:extLst>
          </p:cNvPr>
          <p:cNvGrpSpPr/>
          <p:nvPr/>
        </p:nvGrpSpPr>
        <p:grpSpPr>
          <a:xfrm>
            <a:off x="206477" y="1673390"/>
            <a:ext cx="8731046" cy="3511220"/>
            <a:chOff x="206477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9D4F714-0E41-7D1A-CE21-32A3A6D2641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with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FAD87A9-CAAB-D1C3-A5A2-9E579E2C461A}"/>
                </a:ext>
              </a:extLst>
            </p:cNvPr>
            <p:cNvSpPr txBox="1"/>
            <p:nvPr/>
          </p:nvSpPr>
          <p:spPr>
            <a:xfrm>
              <a:off x="206477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のある</a:t>
              </a:r>
            </a:p>
          </p:txBody>
        </p:sp>
      </p:grpSp>
      <p:pic>
        <p:nvPicPr>
          <p:cNvPr id="2" name="G3_L1_reading_v8_with">
            <a:hlinkClick r:id="" action="ppaction://media"/>
            <a:extLst>
              <a:ext uri="{FF2B5EF4-FFF2-40B4-BE49-F238E27FC236}">
                <a16:creationId xmlns:a16="http://schemas.microsoft.com/office/drawing/2014/main" id="{CEDE680A-CCB2-99B4-D56C-D0D598C8B8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6168" y="177482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291A5B1-B3AB-D425-9C25-406F14DF29C4}"/>
              </a:ext>
            </a:extLst>
          </p:cNvPr>
          <p:cNvSpPr/>
          <p:nvPr/>
        </p:nvSpPr>
        <p:spPr>
          <a:xfrm>
            <a:off x="3197236" y="3524854"/>
            <a:ext cx="27590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712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526F7-535C-CA43-04E5-B8748A8A1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58CF41-4D41-8AD9-F64F-F954DAC16E2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A786834-8592-D5DE-6C36-CBEB38C14C6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01279D9-649C-A330-EF00-79BF2C70B8D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7AF64FE-F94E-8CFC-2E3F-D2918F6D27C6}"/>
              </a:ext>
            </a:extLst>
          </p:cNvPr>
          <p:cNvGrpSpPr/>
          <p:nvPr/>
        </p:nvGrpSpPr>
        <p:grpSpPr>
          <a:xfrm>
            <a:off x="206477" y="1693268"/>
            <a:ext cx="8731046" cy="3471464"/>
            <a:chOff x="206477" y="2105831"/>
            <a:chExt cx="8731046" cy="347146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3933A6C-801C-7B9A-09D9-1324D17CC541}"/>
                </a:ext>
              </a:extLst>
            </p:cNvPr>
            <p:cNvSpPr txBox="1"/>
            <p:nvPr/>
          </p:nvSpPr>
          <p:spPr>
            <a:xfrm>
              <a:off x="635000" y="4007635"/>
              <a:ext cx="787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without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3E49F1E-E764-AB65-303F-A1F9BF84EB53}"/>
                </a:ext>
              </a:extLst>
            </p:cNvPr>
            <p:cNvSpPr txBox="1"/>
            <p:nvPr/>
          </p:nvSpPr>
          <p:spPr>
            <a:xfrm>
              <a:off x="206477" y="210583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なしで</a:t>
              </a:r>
            </a:p>
          </p:txBody>
        </p:sp>
      </p:grpSp>
      <p:pic>
        <p:nvPicPr>
          <p:cNvPr id="4" name="G3_L1_reading_v10_without">
            <a:hlinkClick r:id="" action="ppaction://media"/>
            <a:extLst>
              <a:ext uri="{FF2B5EF4-FFF2-40B4-BE49-F238E27FC236}">
                <a16:creationId xmlns:a16="http://schemas.microsoft.com/office/drawing/2014/main" id="{A355D8BF-2EBE-9CD0-02AB-20093A9515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6720" y="1219200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1CE1A6F-5D4C-A0F5-88DF-294789179F29}"/>
              </a:ext>
            </a:extLst>
          </p:cNvPr>
          <p:cNvSpPr/>
          <p:nvPr/>
        </p:nvSpPr>
        <p:spPr>
          <a:xfrm>
            <a:off x="2070101" y="3429000"/>
            <a:ext cx="501333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9C512810-1941-F9D5-1E37-2D1A9DD6FF4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18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の中で</a:t>
            </a:r>
          </a:p>
        </p:txBody>
      </p:sp>
      <p:pic>
        <p:nvPicPr>
          <p:cNvPr id="7" name="G3_L1_reading_v1_among">
            <a:hlinkClick r:id="" action="ppaction://media"/>
            <a:extLst>
              <a:ext uri="{FF2B5EF4-FFF2-40B4-BE49-F238E27FC236}">
                <a16:creationId xmlns:a16="http://schemas.microsoft.com/office/drawing/2014/main" id="{27F1CA0B-48B0-4414-8920-4B0E326D7E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87" y="1576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4519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穴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2_hole">
            <a:hlinkClick r:id="" action="ppaction://media"/>
            <a:extLst>
              <a:ext uri="{FF2B5EF4-FFF2-40B4-BE49-F238E27FC236}">
                <a16:creationId xmlns:a16="http://schemas.microsoft.com/office/drawing/2014/main" id="{0A35E426-A693-455B-A219-19C27AFBEC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5024" y="1484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8650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hole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_reading_v2_hole">
            <a:hlinkClick r:id="" action="ppaction://media"/>
            <a:extLst>
              <a:ext uri="{FF2B5EF4-FFF2-40B4-BE49-F238E27FC236}">
                <a16:creationId xmlns:a16="http://schemas.microsoft.com/office/drawing/2014/main" id="{8221CE85-ED08-4409-B9B2-95BED8CCA8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5024" y="1484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487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穴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reading_v2_hole">
            <a:hlinkClick r:id="" action="ppaction://media"/>
            <a:extLst>
              <a:ext uri="{FF2B5EF4-FFF2-40B4-BE49-F238E27FC236}">
                <a16:creationId xmlns:a16="http://schemas.microsoft.com/office/drawing/2014/main" id="{5B1327BF-8D0F-4754-A07E-A36416AE6F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5024" y="1484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7377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真ん中</a:t>
              </a:r>
            </a:p>
          </p:txBody>
        </p:sp>
      </p:grpSp>
      <p:pic>
        <p:nvPicPr>
          <p:cNvPr id="4" name="G3_L1_reading_v3_middle">
            <a:hlinkClick r:id="" action="ppaction://media"/>
            <a:extLst>
              <a:ext uri="{FF2B5EF4-FFF2-40B4-BE49-F238E27FC236}">
                <a16:creationId xmlns:a16="http://schemas.microsoft.com/office/drawing/2014/main" id="{87BA58DB-93E6-42C4-8E74-1B7D4AB552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052" y="2317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940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15754</TotalTime>
  <Words>220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1996</cp:revision>
  <cp:lastPrinted>2016-06-23T16:36:17Z</cp:lastPrinted>
  <dcterms:created xsi:type="dcterms:W3CDTF">2016-05-30T03:13:09Z</dcterms:created>
  <dcterms:modified xsi:type="dcterms:W3CDTF">2025-12-24T10:14:36Z</dcterms:modified>
</cp:coreProperties>
</file>