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2" r:id="rId2"/>
    <p:sldId id="3674" r:id="rId3"/>
    <p:sldId id="3675" r:id="rId4"/>
    <p:sldId id="3676" r:id="rId5"/>
    <p:sldId id="3677" r:id="rId6"/>
    <p:sldId id="3678" r:id="rId7"/>
    <p:sldId id="3679" r:id="rId8"/>
    <p:sldId id="3682" r:id="rId9"/>
    <p:sldId id="3680" r:id="rId10"/>
    <p:sldId id="3661" r:id="rId11"/>
    <p:sldId id="36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5DB45F6-2F53-10C9-C6AA-5B1E24400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89" y="31647"/>
            <a:ext cx="6486622" cy="6794707"/>
          </a:xfrm>
          <a:prstGeom prst="rect">
            <a:avLst/>
          </a:prstGeom>
        </p:spPr>
      </p:pic>
      <p:pic>
        <p:nvPicPr>
          <p:cNvPr id="12" name="AS_G3_01_09_reading_str">
            <a:hlinkClick r:id="" action="ppaction://media"/>
            <a:extLst>
              <a:ext uri="{FF2B5EF4-FFF2-40B4-BE49-F238E27FC236}">
                <a16:creationId xmlns:a16="http://schemas.microsoft.com/office/drawing/2014/main" id="{233CBDAA-769A-578D-BB63-8E42B9AC6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7431" y="0"/>
            <a:ext cx="671652" cy="6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kinds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「日本で」という意味をもち、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kinds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5591BA8-F1EB-4B96-4693-F5FB3A70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5" b="89286"/>
          <a:stretch/>
        </p:blipFill>
        <p:spPr>
          <a:xfrm>
            <a:off x="292216" y="1022216"/>
            <a:ext cx="8606506" cy="8763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43678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日本では６種類の硬貨が使われています。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7AA8-A613-1999-8390-7C489F69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8A5AB67-886E-F609-3FAD-7B211FB8B93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E451EF-0D86-C810-A3BE-B59AE54D572A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five-yen coin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hole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middle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「真ん中に」という意味をもち、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Among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前の文の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kinds of 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ここでは、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6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種類の硬貨の中で、その中の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つとして、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円硬貨について述べられています。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7AC102-6CAE-4DEC-31BA-3CC7BB1C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80" b="78597"/>
          <a:stretch/>
        </p:blipFill>
        <p:spPr>
          <a:xfrm>
            <a:off x="292216" y="946016"/>
            <a:ext cx="8606506" cy="8953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4465AD-67F3-03F1-A4ED-01564ABE4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128DA4-74D7-1968-CC9F-56EA0C52CFF6}"/>
              </a:ext>
            </a:extLst>
          </p:cNvPr>
          <p:cNvSpPr txBox="1"/>
          <p:nvPr/>
        </p:nvSpPr>
        <p:spPr>
          <a:xfrm>
            <a:off x="537493" y="1729306"/>
            <a:ext cx="54061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それらの中で、５円硬貨には真ん中に穴があります。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8112571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749D-5AF3-674D-B963-96534E22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B36905-681E-B46A-3BF1-DAD1335B0EA3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11A1A8-ADB5-5030-7A71-84F97AB87F78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fifty-yen coin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hole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50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円硬貨と同じ特徴があることを示しています。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47C569-FB52-95EB-99EA-3FC76CF2AE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700" b="67881"/>
          <a:stretch/>
        </p:blipFill>
        <p:spPr>
          <a:xfrm>
            <a:off x="292216" y="971416"/>
            <a:ext cx="8606506" cy="8763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89EDA89-5BC8-6EF7-3562-C7644684A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E59A5-6F3B-0DD0-9420-71D9AC778084}"/>
              </a:ext>
            </a:extLst>
          </p:cNvPr>
          <p:cNvSpPr txBox="1"/>
          <p:nvPr/>
        </p:nvSpPr>
        <p:spPr>
          <a:xfrm>
            <a:off x="537494" y="1742697"/>
            <a:ext cx="295818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50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円硬貨にも穴があります。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6123126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E6AA-1EE2-F133-D2CF-F87D5F55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DD60E32-70D8-190F-EA55-18BD22BC9B2C}"/>
              </a:ext>
            </a:extLst>
          </p:cNvPr>
          <p:cNvSpPr/>
          <p:nvPr/>
        </p:nvSpPr>
        <p:spPr>
          <a:xfrm>
            <a:off x="0" y="2955787"/>
            <a:ext cx="9144000" cy="390221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E3A1704-A89A-3ABC-D0E0-BF32D9E8A91A}"/>
              </a:ext>
            </a:extLst>
          </p:cNvPr>
          <p:cNvSpPr txBox="1"/>
          <p:nvPr/>
        </p:nvSpPr>
        <p:spPr>
          <a:xfrm>
            <a:off x="537493" y="3179324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＝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five-yen coin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fifty-yen coin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「では、次に」といった意味を持ち、前の文を受けて話の流れを次へ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進める役割をしています。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は理由をたずねる疑問詞です。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ここでは「なぜそれらに穴があるのか」をたずねています。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4D316C-AEC7-2127-4835-234819F5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1B3CCD0-481A-466B-DB9E-2186FCC3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645" b="54298"/>
          <a:stretch/>
        </p:blipFill>
        <p:spPr>
          <a:xfrm>
            <a:off x="292216" y="996816"/>
            <a:ext cx="8606506" cy="10287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D460ED-ECE6-0D51-908C-486D50D79D5A}"/>
              </a:ext>
            </a:extLst>
          </p:cNvPr>
          <p:cNvSpPr txBox="1"/>
          <p:nvPr/>
        </p:nvSpPr>
        <p:spPr>
          <a:xfrm>
            <a:off x="537493" y="1993639"/>
            <a:ext cx="45679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では、それらにはなぜ穴があるのでしょうか。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3705054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1C43-1BF1-1E8F-05AE-376724EA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7A6F42-64EC-0B7A-6B01-B2224119437F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27E45D-BD1D-C7CF-3570-34D521A7172A}"/>
              </a:ext>
            </a:extLst>
          </p:cNvPr>
          <p:cNvSpPr txBox="1"/>
          <p:nvPr/>
        </p:nvSpPr>
        <p:spPr>
          <a:xfrm>
            <a:off x="537493" y="2934761"/>
            <a:ext cx="828477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there are some reasons for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there 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以下は名詞節、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think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の目的語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are some reasons for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は主語と動詞をふくむ節（名詞節）です。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reasons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reasons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why do they have holes?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、「なぜそれらに穴が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あいているのか」をさしています。 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60122-21A5-8AEB-38E1-7F2B61F6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88E902-20C6-F935-C33B-835B8ABE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290" b="43243"/>
          <a:stretch/>
        </p:blipFill>
        <p:spPr>
          <a:xfrm>
            <a:off x="292216" y="973437"/>
            <a:ext cx="8606506" cy="1066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B0F5D-9E69-EC0E-C003-7B414C679F80}"/>
              </a:ext>
            </a:extLst>
          </p:cNvPr>
          <p:cNvSpPr txBox="1"/>
          <p:nvPr/>
        </p:nvSpPr>
        <p:spPr>
          <a:xfrm>
            <a:off x="537493" y="1993842"/>
            <a:ext cx="46822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私はそれにはいくつか理由があると思います。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4884606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FD5A3-3F23-5CAE-CD97-2BEDD47D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567D67-1D3B-2B77-0F40-56E509DC9243}"/>
              </a:ext>
            </a:extLst>
          </p:cNvPr>
          <p:cNvSpPr/>
          <p:nvPr/>
        </p:nvSpPr>
        <p:spPr>
          <a:xfrm>
            <a:off x="0" y="3961850"/>
            <a:ext cx="9144000" cy="2997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619DF7-BF53-03BD-B7DD-EC1538EF8AE4}"/>
              </a:ext>
            </a:extLst>
          </p:cNvPr>
          <p:cNvSpPr txBox="1"/>
          <p:nvPr/>
        </p:nvSpPr>
        <p:spPr>
          <a:xfrm>
            <a:off x="537492" y="4292568"/>
            <a:ext cx="840578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tell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つ目の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without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つ目の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1DE869-59BC-EBDB-6559-638E571A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D0CF9E7-CA4B-8141-41DC-6A212554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757" b="22329"/>
          <a:stretch/>
        </p:blipFill>
        <p:spPr>
          <a:xfrm>
            <a:off x="292216" y="1022216"/>
            <a:ext cx="8606506" cy="194574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61AD91-B8EA-6B7E-D31D-00EEA0D555CB}"/>
              </a:ext>
            </a:extLst>
          </p:cNvPr>
          <p:cNvSpPr txBox="1"/>
          <p:nvPr/>
        </p:nvSpPr>
        <p:spPr>
          <a:xfrm>
            <a:off x="537494" y="3049405"/>
            <a:ext cx="8177882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例えば、いくつかの硬貨に穴があれば、穴がない硬貨と穴がある硬貨を簡単に見分けることができます。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2963375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D351C-FE26-9340-4029-65D2D8058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EE0E99B-1BEC-5450-96BE-A007CDD3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3D28E3-FE4B-BBD6-E50D-66DDDF12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757" b="22329"/>
          <a:stretch/>
        </p:blipFill>
        <p:spPr>
          <a:xfrm>
            <a:off x="292216" y="1022216"/>
            <a:ext cx="8606506" cy="194574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A46B6C-DF06-01EF-4D11-BCB61269A387}"/>
              </a:ext>
            </a:extLst>
          </p:cNvPr>
          <p:cNvSpPr txBox="1"/>
          <p:nvPr/>
        </p:nvSpPr>
        <p:spPr>
          <a:xfrm>
            <a:off x="537494" y="3049405"/>
            <a:ext cx="8177882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例えば、いくつかの硬貨に穴があれば、穴がない硬貨と穴がある硬貨を簡単に見分けることができます。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C799C46-3678-387A-CCA9-718639E04653}"/>
              </a:ext>
            </a:extLst>
          </p:cNvPr>
          <p:cNvSpPr/>
          <p:nvPr/>
        </p:nvSpPr>
        <p:spPr>
          <a:xfrm>
            <a:off x="0" y="3961850"/>
            <a:ext cx="9144000" cy="2997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0AC593C-BF12-FF57-0BFF-BE8B9F98BE88}"/>
              </a:ext>
            </a:extLst>
          </p:cNvPr>
          <p:cNvSpPr txBox="1"/>
          <p:nvPr/>
        </p:nvSpPr>
        <p:spPr>
          <a:xfrm>
            <a:off x="537492" y="4292568"/>
            <a:ext cx="840578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if some coins have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は主語と動詞をふくむ節（副詞節）です。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example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具体例を導入しています。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12114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DCA7E-22CB-256D-44AB-21C3E2CF4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216A45E-007B-827D-8FAC-06015A7B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8B6D548-EDAC-B184-43E1-E18F694F0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712" b="13688"/>
          <a:stretch/>
        </p:blipFill>
        <p:spPr>
          <a:xfrm>
            <a:off x="292216" y="1022216"/>
            <a:ext cx="8606506" cy="80009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BB2BC7-0A7B-297F-89DC-D1F6236292DD}"/>
              </a:ext>
            </a:extLst>
          </p:cNvPr>
          <p:cNvSpPr txBox="1"/>
          <p:nvPr/>
        </p:nvSpPr>
        <p:spPr>
          <a:xfrm>
            <a:off x="537493" y="1993842"/>
            <a:ext cx="59776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穴がある硬貨は、他のいくつかの国々でも使われています。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A2F543-108D-602C-3D0D-9889196F138F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548B2D-BAF7-C79A-74E4-8DE9F51C7D83}"/>
              </a:ext>
            </a:extLst>
          </p:cNvPr>
          <p:cNvSpPr txBox="1"/>
          <p:nvPr/>
        </p:nvSpPr>
        <p:spPr>
          <a:xfrm>
            <a:off x="537493" y="2934761"/>
            <a:ext cx="828477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holes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coins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some other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「他のいくつかの国で」という意味をもち、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○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他の国でも同様に使われていることを示しています。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7668900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15752</TotalTime>
  <Words>838</Words>
  <Application>Microsoft Office PowerPoint</Application>
  <PresentationFormat>画面に合わせる (4:3)</PresentationFormat>
  <Paragraphs>79</Paragraphs>
  <Slides>11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1996</cp:revision>
  <cp:lastPrinted>2016-06-23T16:36:17Z</cp:lastPrinted>
  <dcterms:created xsi:type="dcterms:W3CDTF">2016-05-30T03:13:09Z</dcterms:created>
  <dcterms:modified xsi:type="dcterms:W3CDTF">2025-12-24T10:15:17Z</dcterms:modified>
</cp:coreProperties>
</file>