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841" r:id="rId4"/>
    <p:sldId id="2842" r:id="rId5"/>
    <p:sldId id="2843" r:id="rId6"/>
    <p:sldId id="2844" r:id="rId7"/>
    <p:sldId id="2845" r:id="rId8"/>
    <p:sldId id="2846" r:id="rId9"/>
    <p:sldId id="2847" r:id="rId10"/>
    <p:sldId id="2848" r:id="rId11"/>
    <p:sldId id="2849" r:id="rId12"/>
    <p:sldId id="2850" r:id="rId13"/>
    <p:sldId id="2851" r:id="rId14"/>
    <p:sldId id="2852" r:id="rId15"/>
    <p:sldId id="2853" r:id="rId16"/>
    <p:sldId id="2854" r:id="rId17"/>
    <p:sldId id="2855" r:id="rId18"/>
    <p:sldId id="2856" r:id="rId19"/>
    <p:sldId id="2857" r:id="rId20"/>
    <p:sldId id="2858" r:id="rId21"/>
    <p:sldId id="2859" r:id="rId22"/>
    <p:sldId id="2860" r:id="rId23"/>
    <p:sldId id="2861" r:id="rId24"/>
    <p:sldId id="3699" r:id="rId25"/>
    <p:sldId id="3700" r:id="rId26"/>
    <p:sldId id="3701" r:id="rId27"/>
    <p:sldId id="3622" r:id="rId28"/>
    <p:sldId id="3691" r:id="rId29"/>
    <p:sldId id="3692" r:id="rId30"/>
    <p:sldId id="3693" r:id="rId31"/>
    <p:sldId id="3694" r:id="rId32"/>
    <p:sldId id="3695" r:id="rId33"/>
    <p:sldId id="3702" r:id="rId34"/>
    <p:sldId id="3703" r:id="rId35"/>
    <p:sldId id="3704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FF00"/>
    <a:srgbClr val="FFFF8B"/>
    <a:srgbClr val="B4FEB4"/>
    <a:srgbClr val="FF3399"/>
    <a:srgbClr val="0043C8"/>
    <a:srgbClr val="FFFF00"/>
    <a:srgbClr val="CC3399"/>
    <a:srgbClr val="005C2A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kihon_v3_many">
            <a:hlinkClick r:id="" action="ppaction://media"/>
            <a:extLst>
              <a:ext uri="{FF2B5EF4-FFF2-40B4-BE49-F238E27FC236}">
                <a16:creationId xmlns:a16="http://schemas.microsoft.com/office/drawing/2014/main" id="{607E0800-1F4A-499F-875B-2D1B75C50D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263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26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kihon_v3_many">
            <a:hlinkClick r:id="" action="ppaction://media"/>
            <a:extLst>
              <a:ext uri="{FF2B5EF4-FFF2-40B4-BE49-F238E27FC236}">
                <a16:creationId xmlns:a16="http://schemas.microsoft.com/office/drawing/2014/main" id="{1188D42B-F8F6-4235-8983-74A7AF7E42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263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FC8AD4-443F-4303-A407-2580E5782C1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人々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4_people">
            <a:hlinkClick r:id="" action="ppaction://media"/>
            <a:extLst>
              <a:ext uri="{FF2B5EF4-FFF2-40B4-BE49-F238E27FC236}">
                <a16:creationId xmlns:a16="http://schemas.microsoft.com/office/drawing/2014/main" id="{7C18945B-F1C1-4E9F-915C-41A7AA83D0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1500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people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kihon_v4_people">
            <a:hlinkClick r:id="" action="ppaction://media"/>
            <a:extLst>
              <a:ext uri="{FF2B5EF4-FFF2-40B4-BE49-F238E27FC236}">
                <a16:creationId xmlns:a16="http://schemas.microsoft.com/office/drawing/2014/main" id="{1C0F74EF-85B9-4D89-A3D8-B55C663857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603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人々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kihon_v4_people">
            <a:hlinkClick r:id="" action="ppaction://media"/>
            <a:extLst>
              <a:ext uri="{FF2B5EF4-FFF2-40B4-BE49-F238E27FC236}">
                <a16:creationId xmlns:a16="http://schemas.microsoft.com/office/drawing/2014/main" id="{F0C0E036-ADCC-429A-881A-281BC07D77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3186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3A30FE5-5521-4882-AD24-41B6F631C509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5_given">
            <a:hlinkClick r:id="" action="ppaction://media"/>
            <a:extLst>
              <a:ext uri="{FF2B5EF4-FFF2-40B4-BE49-F238E27FC236}">
                <a16:creationId xmlns:a16="http://schemas.microsoft.com/office/drawing/2014/main" id="{1E875F88-447D-4D6D-9119-26162E31E1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9435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given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_kihon_v5_given">
            <a:hlinkClick r:id="" action="ppaction://media"/>
            <a:extLst>
              <a:ext uri="{FF2B5EF4-FFF2-40B4-BE49-F238E27FC236}">
                <a16:creationId xmlns:a16="http://schemas.microsoft.com/office/drawing/2014/main" id="{B402BCF4-B8CE-4376-AE3E-61829E0032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0405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give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2_kihon_v5_given">
            <a:hlinkClick r:id="" action="ppaction://media"/>
            <a:extLst>
              <a:ext uri="{FF2B5EF4-FFF2-40B4-BE49-F238E27FC236}">
                <a16:creationId xmlns:a16="http://schemas.microsoft.com/office/drawing/2014/main" id="{B44CB712-6A27-434A-9DCC-B3EE58A867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9597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D72CF8B-ACBA-DEF4-A047-99A0AB7455F1}"/>
              </a:ext>
            </a:extLst>
          </p:cNvPr>
          <p:cNvGrpSpPr/>
          <p:nvPr/>
        </p:nvGrpSpPr>
        <p:grpSpPr>
          <a:xfrm>
            <a:off x="152401" y="1004293"/>
            <a:ext cx="8839200" cy="4733031"/>
            <a:chOff x="152401" y="844264"/>
            <a:chExt cx="8839200" cy="47330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5561B8B-9E89-FC37-A97E-9071C00C4290}"/>
                </a:ext>
              </a:extLst>
            </p:cNvPr>
            <p:cNvSpPr txBox="1"/>
            <p:nvPr/>
          </p:nvSpPr>
          <p:spPr>
            <a:xfrm>
              <a:off x="152401" y="844264"/>
              <a:ext cx="883920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を（～と）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2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呼ぶ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FA31E3D-A6A7-7E5D-1A9A-5F81B753C6C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0" name="call">
            <a:hlinkClick r:id="" action="ppaction://media"/>
            <a:extLst>
              <a:ext uri="{FF2B5EF4-FFF2-40B4-BE49-F238E27FC236}">
                <a16:creationId xmlns:a16="http://schemas.microsoft.com/office/drawing/2014/main" id="{D9FEDB6D-8C94-E6F3-B5F3-B35C1271CC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84" y="2644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2598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call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all">
            <a:hlinkClick r:id="" action="ppaction://media"/>
            <a:extLst>
              <a:ext uri="{FF2B5EF4-FFF2-40B4-BE49-F238E27FC236}">
                <a16:creationId xmlns:a16="http://schemas.microsoft.com/office/drawing/2014/main" id="{39A64B0B-EB26-8BBF-09DC-437F41DC35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84" y="2644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7587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9B3A002-850A-5017-3804-CC4F3B997750}"/>
              </a:ext>
            </a:extLst>
          </p:cNvPr>
          <p:cNvSpPr txBox="1"/>
          <p:nvPr/>
        </p:nvSpPr>
        <p:spPr>
          <a:xfrm>
            <a:off x="152401" y="1659285"/>
            <a:ext cx="8839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を（～と）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呼ぶ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all">
            <a:hlinkClick r:id="" action="ppaction://media"/>
            <a:extLst>
              <a:ext uri="{FF2B5EF4-FFF2-40B4-BE49-F238E27FC236}">
                <a16:creationId xmlns:a16="http://schemas.microsoft.com/office/drawing/2014/main" id="{B6F58A9F-E15E-572F-6662-6646BEADB1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84" y="2644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000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48FBC9E-8AFB-44B3-9CC8-A00ACB2D84DA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でしょう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kihon_v7_will">
            <a:hlinkClick r:id="" action="ppaction://media"/>
            <a:extLst>
              <a:ext uri="{FF2B5EF4-FFF2-40B4-BE49-F238E27FC236}">
                <a16:creationId xmlns:a16="http://schemas.microsoft.com/office/drawing/2014/main" id="{B05B815D-EFA6-4B81-B64B-EE2FCD753A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523" y="162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9995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1851645"/>
            <a:ext cx="747422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_kihon_v7_will">
            <a:hlinkClick r:id="" action="ppaction://media"/>
            <a:extLst>
              <a:ext uri="{FF2B5EF4-FFF2-40B4-BE49-F238E27FC236}">
                <a16:creationId xmlns:a16="http://schemas.microsoft.com/office/drawing/2014/main" id="{8731414D-0516-4624-9557-AFC7FCD6CB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523" y="162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021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kihon_v7_will">
            <a:hlinkClick r:id="" action="ppaction://media"/>
            <a:extLst>
              <a:ext uri="{FF2B5EF4-FFF2-40B4-BE49-F238E27FC236}">
                <a16:creationId xmlns:a16="http://schemas.microsoft.com/office/drawing/2014/main" id="{2E62E5CD-1439-4AE7-91A8-9F4D2E1D2B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523" y="162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415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565C9-5279-003B-1156-2F523391F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8B696C5-49F0-B74B-F7BC-3FEEA5D015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B5FC34-94B9-6FC9-6EED-93D408308851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DF7078-E4CB-2513-CB26-BFB56E04621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586C90C-78DC-3604-26B8-17AF935BF566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開ける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open">
            <a:hlinkClick r:id="" action="ppaction://media"/>
            <a:extLst>
              <a:ext uri="{FF2B5EF4-FFF2-40B4-BE49-F238E27FC236}">
                <a16:creationId xmlns:a16="http://schemas.microsoft.com/office/drawing/2014/main" id="{407BA7D6-F7BC-B039-0CDD-73202B3F58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56431" y="3022600"/>
            <a:ext cx="406400" cy="4064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EC29169C-D7CB-95F5-BCA8-736F4D33FD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6944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CCCA1-3489-26AC-E53D-506BF23DE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861533-3E27-2010-ADF7-20772A0AF2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65A641C-A8A2-3774-CF6A-8F840D432378}"/>
              </a:ext>
            </a:extLst>
          </p:cNvPr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open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open">
            <a:hlinkClick r:id="" action="ppaction://media"/>
            <a:extLst>
              <a:ext uri="{FF2B5EF4-FFF2-40B4-BE49-F238E27FC236}">
                <a16:creationId xmlns:a16="http://schemas.microsoft.com/office/drawing/2014/main" id="{102994F9-9541-3F45-16AB-C45444F8BD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56431" y="3022600"/>
            <a:ext cx="406400" cy="4064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BD4363F-49D5-37A5-4F78-39961C7BEE6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2939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F0DA1-D270-23C0-FD9C-B6940FC42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A01F12-5B8D-E42A-1936-3136DC0EA03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8E0B832-A0AD-FD41-A131-8875AE7949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9" name="合格の鐘">
            <a:hlinkClick r:id="" action="ppaction://media"/>
            <a:extLst>
              <a:ext uri="{FF2B5EF4-FFF2-40B4-BE49-F238E27FC236}">
                <a16:creationId xmlns:a16="http://schemas.microsoft.com/office/drawing/2014/main" id="{79BA7C03-A243-588A-C160-148396B044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DD6172FE-CB96-5741-7B54-B59B9B1D765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pen">
            <a:hlinkClick r:id="" action="ppaction://media"/>
            <a:extLst>
              <a:ext uri="{FF2B5EF4-FFF2-40B4-BE49-F238E27FC236}">
                <a16:creationId xmlns:a16="http://schemas.microsoft.com/office/drawing/2014/main" id="{AACB45F8-9313-F07F-AA38-2359CD8DEE5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56431" y="3022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4779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9AE5B-B009-03CD-D303-12B3A2C94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4D2DE09-7362-7150-9094-B540A7F1B41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31CD158-A744-5705-16CA-E280CE3F6DD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D8907A5-ED01-768E-4FD8-10C6A8719C4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110C6F0-A633-FC81-9E22-6064A86D4FA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F12B439-12FB-EA9E-D76B-CD0A391002A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singer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E6E6349-D895-2839-11C1-B1A8E92E65D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1_singer">
            <a:hlinkClick r:id="" action="ppaction://media"/>
            <a:extLst>
              <a:ext uri="{FF2B5EF4-FFF2-40B4-BE49-F238E27FC236}">
                <a16:creationId xmlns:a16="http://schemas.microsoft.com/office/drawing/2014/main" id="{1BE8887C-CF28-8038-F856-3D33161CEA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3800" y="173513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729176F-749B-8328-7FCA-D1A49C860503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9725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A3AD0-88D0-3246-FB2E-E5C05C293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13CD745-C373-9949-25A6-B0A36EE20AF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A1447B1-F0D2-1117-50A9-729F770765B5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126E94C-47F2-24EF-AF4D-AFC8C2AB0044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know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15324C-EF7D-F157-DCE2-626390483881}"/>
                </a:ext>
              </a:extLst>
            </p:cNvPr>
            <p:cNvSpPr txBox="1"/>
            <p:nvPr/>
          </p:nvSpPr>
          <p:spPr>
            <a:xfrm>
              <a:off x="1047750" y="4007635"/>
              <a:ext cx="70485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known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2_known">
            <a:hlinkClick r:id="" action="ppaction://media"/>
            <a:extLst>
              <a:ext uri="{FF2B5EF4-FFF2-40B4-BE49-F238E27FC236}">
                <a16:creationId xmlns:a16="http://schemas.microsoft.com/office/drawing/2014/main" id="{82E264CF-0676-BBA8-B761-C34D927E4D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808" y="1258888"/>
            <a:ext cx="609601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CE3BDFA-59B7-A9E4-7C6E-B6F6CC9B105A}"/>
              </a:ext>
            </a:extLst>
          </p:cNvPr>
          <p:cNvSpPr/>
          <p:nvPr/>
        </p:nvSpPr>
        <p:spPr>
          <a:xfrm>
            <a:off x="2259249" y="3962290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6CE9A84-3784-8E84-CF24-E2DEC64B50C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19F9F5D-2410-4E83-E37B-4CA827DA99F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</p:spTree>
    <p:extLst>
      <p:ext uri="{BB962C8B-B14F-4D97-AF65-F5344CB8AC3E}">
        <p14:creationId xmlns:p14="http://schemas.microsoft.com/office/powerpoint/2010/main" val="8580848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1_singer">
            <a:hlinkClick r:id="" action="ppaction://media"/>
            <a:extLst>
              <a:ext uri="{FF2B5EF4-FFF2-40B4-BE49-F238E27FC236}">
                <a16:creationId xmlns:a16="http://schemas.microsoft.com/office/drawing/2014/main" id="{8008C6E4-8802-428E-A557-EA946B5927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3800" y="1735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372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77E85-F927-DC70-9E0C-CE8A3965F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E35FFA-36F6-D078-1A43-107A42B7F3A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BC5EE46-D48F-A03C-389B-2E8BAFA5578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39666B-22D5-4976-E8E1-82FF2E72615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6482690-8F2B-2752-27F0-A47961A4F3B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E0FF5D1-AD8B-B99E-C186-B9AB30FA515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many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BB35C3F-2D0D-12D2-4944-305C35676D5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多くの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3_many">
            <a:hlinkClick r:id="" action="ppaction://media"/>
            <a:extLst>
              <a:ext uri="{FF2B5EF4-FFF2-40B4-BE49-F238E27FC236}">
                <a16:creationId xmlns:a16="http://schemas.microsoft.com/office/drawing/2014/main" id="{8ED98BE5-6A8B-55AF-DDB1-39174C1E7F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263" y="1668463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39D72C4-6155-D674-40CC-B26A17ECA0C3}"/>
              </a:ext>
            </a:extLst>
          </p:cNvPr>
          <p:cNvSpPr/>
          <p:nvPr/>
        </p:nvSpPr>
        <p:spPr>
          <a:xfrm>
            <a:off x="2800351" y="3524854"/>
            <a:ext cx="355283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9147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FA8B8-72EC-E140-9C8E-0A576523E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7937A7-165D-AC30-1C81-3099F458D83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8B7C512-0B71-3528-7480-B0D7EF49C3D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71A812-3312-A214-15AF-248CB725DD9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BFB8F8F-78AE-47A2-4179-C1489E1EE8E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772B403-191C-356A-EA89-92B8DDEE9C5C}"/>
                </a:ext>
              </a:extLst>
            </p:cNvPr>
            <p:cNvSpPr txBox="1"/>
            <p:nvPr/>
          </p:nvSpPr>
          <p:spPr>
            <a:xfrm>
              <a:off x="952500" y="4007635"/>
              <a:ext cx="7239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people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057CD71-CBDC-1CC9-D452-FEEE6C7013C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人々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4_people">
            <a:hlinkClick r:id="" action="ppaction://media"/>
            <a:extLst>
              <a:ext uri="{FF2B5EF4-FFF2-40B4-BE49-F238E27FC236}">
                <a16:creationId xmlns:a16="http://schemas.microsoft.com/office/drawing/2014/main" id="{58253B52-821D-E45D-72FA-08D5E1E05D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509713"/>
            <a:ext cx="609600" cy="6096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166B647-5BCF-9F87-FF6A-A68011F25499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8108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6C17A-B4FF-1249-9611-A5708A047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6BD9530-8149-01C0-BA5A-9E100196B69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D15B69B-8CE8-182C-601B-3B2579CD21A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F5E10A0-C437-C1A2-5CB4-E0F8ABCC2A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67A83B2-A5C0-FC6C-02B2-CCF1371A49D7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D45D48B-4DA8-E9CC-271F-B11DA2A511CD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ED3990-A5AA-9425-7A1C-70CF3FFB3F2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5_given">
            <a:hlinkClick r:id="" action="ppaction://media"/>
            <a:extLst>
              <a:ext uri="{FF2B5EF4-FFF2-40B4-BE49-F238E27FC236}">
                <a16:creationId xmlns:a16="http://schemas.microsoft.com/office/drawing/2014/main" id="{51852461-8B87-FFD4-FC68-3FBEEDCC0C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8755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D368A4-A3FD-AC2D-41A2-15ECEBBF731E}"/>
              </a:ext>
            </a:extLst>
          </p:cNvPr>
          <p:cNvSpPr/>
          <p:nvPr/>
        </p:nvSpPr>
        <p:spPr>
          <a:xfrm>
            <a:off x="2847975" y="3871203"/>
            <a:ext cx="34575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7819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0F56F-A9D0-417F-89AC-273650FAB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B68A30-872A-6D9B-0DDB-3DB47C8AB90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317CBA6-2595-83EF-CB16-B36BF88AF3D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F131406-294B-493C-F3EE-4ADEDC107A1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6F1E81C-E06F-7B80-4A02-A27D769E5EFB}"/>
              </a:ext>
            </a:extLst>
          </p:cNvPr>
          <p:cNvGrpSpPr/>
          <p:nvPr/>
        </p:nvGrpSpPr>
        <p:grpSpPr>
          <a:xfrm>
            <a:off x="152401" y="1004293"/>
            <a:ext cx="8839200" cy="4733031"/>
            <a:chOff x="152401" y="844264"/>
            <a:chExt cx="8839200" cy="47330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E0DBFBF-1CBA-41CF-9D62-EE8BE2B33F81}"/>
                </a:ext>
              </a:extLst>
            </p:cNvPr>
            <p:cNvSpPr txBox="1"/>
            <p:nvPr/>
          </p:nvSpPr>
          <p:spPr>
            <a:xfrm>
              <a:off x="152401" y="844264"/>
              <a:ext cx="883920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を（～と）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2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呼ぶ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861DA4F-1A51-0168-459D-4E2899D40EC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0" name="call">
            <a:hlinkClick r:id="" action="ppaction://media"/>
            <a:extLst>
              <a:ext uri="{FF2B5EF4-FFF2-40B4-BE49-F238E27FC236}">
                <a16:creationId xmlns:a16="http://schemas.microsoft.com/office/drawing/2014/main" id="{1AC13425-E9CF-61B7-1A9E-B7CB387428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84" y="26447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C8CDFC-F573-2A71-2A27-55C05AA77B7B}"/>
              </a:ext>
            </a:extLst>
          </p:cNvPr>
          <p:cNvSpPr/>
          <p:nvPr/>
        </p:nvSpPr>
        <p:spPr>
          <a:xfrm>
            <a:off x="3276601" y="4140109"/>
            <a:ext cx="260033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271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AF56F-855D-5A19-91DB-3DF530E78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43ABCDB-9BAC-2FBC-D811-F8B31AB3C03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17396CA-5704-310B-102C-3DD252AD5E1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0262CE-1CC4-1804-D1E8-D45F387F135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912EA9E-4BA3-4C9D-9FEA-41387A93B520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0440361-04CA-C68F-3B4E-9FE0CF2F96E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4F961FD-E120-EA09-E827-C7EDB63BC31D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でしょう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kihon_v7_will">
            <a:hlinkClick r:id="" action="ppaction://media"/>
            <a:extLst>
              <a:ext uri="{FF2B5EF4-FFF2-40B4-BE49-F238E27FC236}">
                <a16:creationId xmlns:a16="http://schemas.microsoft.com/office/drawing/2014/main" id="{B935FEBD-A643-F5DB-7E5C-3F39E954AE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523" y="1628775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205F141-E54E-6E3A-53E1-A0ED8FBC1B2E}"/>
              </a:ext>
            </a:extLst>
          </p:cNvPr>
          <p:cNvSpPr/>
          <p:nvPr/>
        </p:nvSpPr>
        <p:spPr>
          <a:xfrm>
            <a:off x="3476626" y="3524854"/>
            <a:ext cx="220028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8240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4242C-21EE-A795-DFF6-30EDCBC58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36550D-53E7-58FB-4F91-576735FB409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AD7171D-60C5-8AF5-C9AD-30AD3E19C12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F36B31-F44F-5156-236C-7C2119AD784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C124A15-280E-CD4D-6F73-5843F3F9EB2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AD59D3B-CE17-DE0D-3048-53212522953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open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93A8AB0-01CF-CDF0-8153-111E34A7E3C9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開ける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open">
            <a:hlinkClick r:id="" action="ppaction://media"/>
            <a:extLst>
              <a:ext uri="{FF2B5EF4-FFF2-40B4-BE49-F238E27FC236}">
                <a16:creationId xmlns:a16="http://schemas.microsoft.com/office/drawing/2014/main" id="{BC2A73F8-50D0-5DE5-04CD-7CC4736019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56431" y="3022600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A207725-C693-1625-29BC-24BF02426879}"/>
              </a:ext>
            </a:extLst>
          </p:cNvPr>
          <p:cNvSpPr/>
          <p:nvPr/>
        </p:nvSpPr>
        <p:spPr>
          <a:xfrm>
            <a:off x="2933701" y="3524854"/>
            <a:ext cx="328613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656EF2D4-264C-356B-00E3-5446DD35944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7738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singer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kihon_v1_singer">
            <a:hlinkClick r:id="" action="ppaction://media"/>
            <a:extLst>
              <a:ext uri="{FF2B5EF4-FFF2-40B4-BE49-F238E27FC236}">
                <a16:creationId xmlns:a16="http://schemas.microsoft.com/office/drawing/2014/main" id="{EFA1E5F1-6FE1-4A3F-B65D-52F7822351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3800" y="1735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743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kihon_v1_singer">
            <a:hlinkClick r:id="" action="ppaction://media"/>
            <a:extLst>
              <a:ext uri="{FF2B5EF4-FFF2-40B4-BE49-F238E27FC236}">
                <a16:creationId xmlns:a16="http://schemas.microsoft.com/office/drawing/2014/main" id="{F0AE487E-ADF5-4B55-B117-180F6D13B0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3800" y="1735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929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1C3893-6BF2-4661-B94A-D25F40D88F8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know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2_known">
            <a:hlinkClick r:id="" action="ppaction://media"/>
            <a:extLst>
              <a:ext uri="{FF2B5EF4-FFF2-40B4-BE49-F238E27FC236}">
                <a16:creationId xmlns:a16="http://schemas.microsoft.com/office/drawing/2014/main" id="{860A6251-E175-4B0C-8F1E-31F69BD9F6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808" y="12588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5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kihon_v2_known">
            <a:hlinkClick r:id="" action="ppaction://media"/>
            <a:extLst>
              <a:ext uri="{FF2B5EF4-FFF2-40B4-BE49-F238E27FC236}">
                <a16:creationId xmlns:a16="http://schemas.microsoft.com/office/drawing/2014/main" id="{719240DA-1F73-4ACE-BF4A-F7D804D49B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808" y="12588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383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2_kihon_v2_known">
            <a:hlinkClick r:id="" action="ppaction://media"/>
            <a:extLst>
              <a:ext uri="{FF2B5EF4-FFF2-40B4-BE49-F238E27FC236}">
                <a16:creationId xmlns:a16="http://schemas.microsoft.com/office/drawing/2014/main" id="{7557198C-8144-432B-A8D5-ACB0F25B64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808" y="12588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09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2A04AA-6681-4FF2-AA6A-4BBE721C393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多くの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3_many">
            <a:hlinkClick r:id="" action="ppaction://media"/>
            <a:extLst>
              <a:ext uri="{FF2B5EF4-FFF2-40B4-BE49-F238E27FC236}">
                <a16:creationId xmlns:a16="http://schemas.microsoft.com/office/drawing/2014/main" id="{5AC1C0BF-E290-4896-B41C-74EDC628F2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263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72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16331</TotalTime>
  <Words>174</Words>
  <Application>Microsoft Office PowerPoint</Application>
  <PresentationFormat>画面に合わせる (4:3)</PresentationFormat>
  <Paragraphs>73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2021</cp:revision>
  <cp:lastPrinted>2016-06-23T16:36:17Z</cp:lastPrinted>
  <dcterms:created xsi:type="dcterms:W3CDTF">2016-05-30T03:13:09Z</dcterms:created>
  <dcterms:modified xsi:type="dcterms:W3CDTF">2025-12-24T10:20:10Z</dcterms:modified>
</cp:coreProperties>
</file>