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494" r:id="rId4"/>
    <p:sldId id="3495" r:id="rId5"/>
    <p:sldId id="3496" r:id="rId6"/>
    <p:sldId id="3497" r:id="rId7"/>
    <p:sldId id="3498" r:id="rId8"/>
    <p:sldId id="3499" r:id="rId9"/>
    <p:sldId id="3500" r:id="rId10"/>
    <p:sldId id="3501" r:id="rId11"/>
    <p:sldId id="3502" r:id="rId12"/>
    <p:sldId id="3503" r:id="rId13"/>
    <p:sldId id="3504" r:id="rId14"/>
    <p:sldId id="3505" r:id="rId15"/>
    <p:sldId id="3506" r:id="rId16"/>
    <p:sldId id="3507" r:id="rId17"/>
    <p:sldId id="3508" r:id="rId18"/>
    <p:sldId id="3509" r:id="rId19"/>
    <p:sldId id="3510" r:id="rId20"/>
    <p:sldId id="3511" r:id="rId21"/>
    <p:sldId id="3512" r:id="rId22"/>
    <p:sldId id="3513" r:id="rId23"/>
    <p:sldId id="3514" r:id="rId24"/>
    <p:sldId id="3515" r:id="rId25"/>
    <p:sldId id="3516" r:id="rId26"/>
    <p:sldId id="3517" r:id="rId27"/>
    <p:sldId id="3518" r:id="rId28"/>
    <p:sldId id="3519" r:id="rId29"/>
    <p:sldId id="3520" r:id="rId30"/>
    <p:sldId id="3521" r:id="rId31"/>
    <p:sldId id="3522" r:id="rId32"/>
    <p:sldId id="3658" r:id="rId33"/>
    <p:sldId id="3646" r:id="rId34"/>
    <p:sldId id="3705" r:id="rId35"/>
    <p:sldId id="3706" r:id="rId36"/>
    <p:sldId id="3707" r:id="rId37"/>
    <p:sldId id="3708" r:id="rId38"/>
    <p:sldId id="3709" r:id="rId39"/>
    <p:sldId id="3710" r:id="rId40"/>
    <p:sldId id="3711" r:id="rId41"/>
    <p:sldId id="3712" r:id="rId42"/>
    <p:sldId id="3713" r:id="rId43"/>
    <p:sldId id="3714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774" y="2321005"/>
            <a:ext cx="88524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rice bowl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A8893A9F-01AD-43F0-B167-3431D3D5CD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66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茶碗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BE09A650-F7D3-48BA-9B8E-1EC6CA0BE1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932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206EAF-CEE8-4486-BBB7-84DBE38D6564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土</a:t>
              </a:r>
            </a:p>
          </p:txBody>
        </p:sp>
      </p:grpSp>
      <p:pic>
        <p:nvPicPr>
          <p:cNvPr id="2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70D54552-4133-45CE-B933-FE09B847A9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695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EB5B3C22-0537-44B5-8543-7FF615C41A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33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土</a:t>
            </a:r>
          </a:p>
        </p:txBody>
      </p:sp>
      <p:pic>
        <p:nvPicPr>
          <p:cNvPr id="6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C9182918-5313-4223-8EC3-2F1331EBC6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731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だけれども</a:t>
              </a:r>
            </a:p>
          </p:txBody>
        </p:sp>
      </p:grpSp>
      <p:pic>
        <p:nvPicPr>
          <p:cNvPr id="4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F232C338-57B6-4589-8FB6-EF8E58ED3F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although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EDD07955-C852-4A83-9E27-DF5EB22936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だけれども</a:t>
            </a:r>
          </a:p>
        </p:txBody>
      </p:sp>
      <p:pic>
        <p:nvPicPr>
          <p:cNvPr id="7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01700B7A-F034-44E0-AE44-45AD1069FD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8440B3-8E28-4499-A216-1BE938B703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8D7DB090-DED0-40FD-81E4-146C80474E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869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F6E0AD85-F14A-43B6-B3AA-BDEE5AA01A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265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弱い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56478135-3DFA-4AEA-A9FA-271B64AE30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6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49A463-8186-4EAB-AB76-A871C8C4C624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生産する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8D8C1439-D225-4F15-88B0-BEF722075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53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6591" y="2497976"/>
            <a:ext cx="8030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produce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9EECECB8-2B08-41EE-B9E2-ED9E6C7C3F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4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生産する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1A416F27-5048-4A6B-8835-08CDB8EA92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938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02C10-FCEB-4D5C-A2E2-1FFB87A12F9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4C49FAE0-4F47-450B-A27A-54536331E3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186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C258FC-204E-46E7-BCE9-719DE4AE37B0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especially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93B076A2-21AD-4992-98C1-734EA1F095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070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F9FC5F3D-613F-465E-9D56-8C43C60EB7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016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3F62559-5C21-457F-970E-0335192BDE6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東の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884E8E1F-72E1-4CBD-B090-CF91FBDF63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536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4898D8D1-707F-4661-BA99-63F29E4ED2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36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34B1F2E1-C55E-439A-87E1-1C60EC3A29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8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4BB0D17-C4AD-4695-915F-19118681E8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F4114F8-81F5-42CB-AE74-690E2FE28BC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EC348656-2A8E-43DF-A2CA-618A0E5D17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ADF44EF-44A5-F279-A230-0D05CFD1153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648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DCD7DFE2-C55D-4307-BC42-3D21A4320E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CF51808-9670-FADE-5A1E-0A49907D618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6168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AFD879F6-DD3B-40E0-8306-9D21C32780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EBD9DD0-7C9A-E227-BAC3-D4723BE0AEF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FF148634-248B-2875-A6BC-D3A031CBCFB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9625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58D04-2CA6-F1E2-00B5-217FE0FC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2F6DC12-461F-F4DC-0B66-FED28ECC75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DD6F308-B39B-DA98-4089-91435CB092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E3CB4E-4F79-6A0F-51B6-2207BBC8011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BDB461-4EF9-A79B-9A60-0DAFF13C36E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457B83A-9C05-6879-96EE-F8EE457FBD1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life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265F17-B786-A867-0C4B-BF337731B9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78DD077B-B1D1-1BCA-562F-F2B1446145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8C647BA-2092-C479-FD07-7F9422157BB0}"/>
              </a:ext>
            </a:extLst>
          </p:cNvPr>
          <p:cNvSpPr/>
          <p:nvPr/>
        </p:nvSpPr>
        <p:spPr>
          <a:xfrm>
            <a:off x="3614058" y="3524854"/>
            <a:ext cx="19254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2718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E0F79-90DD-816B-44B2-D6036757C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59A90D2-47E6-73C9-7B64-14A6C001C1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3624193-FA5F-B358-F00F-703F7CB3EF3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EC2F84-2893-C744-F7D8-3ADDD72392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A55F84C-3679-CFD9-849A-257B36B8BE0D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5DF46A9-B195-7942-CF11-E5E60FFB53F1}"/>
                </a:ext>
              </a:extLst>
            </p:cNvPr>
            <p:cNvSpPr txBox="1"/>
            <p:nvPr/>
          </p:nvSpPr>
          <p:spPr>
            <a:xfrm>
              <a:off x="815009" y="1090599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046F9DB-EC86-EBC8-E3F6-6746165FB1C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75943E4A-1013-C896-2C91-0A8ED16755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0C6775-8EE4-7439-96E5-7B5D670895E5}"/>
              </a:ext>
            </a:extLst>
          </p:cNvPr>
          <p:cNvSpPr/>
          <p:nvPr/>
        </p:nvSpPr>
        <p:spPr>
          <a:xfrm>
            <a:off x="2786743" y="4018384"/>
            <a:ext cx="3580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344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FC72A-DF06-F2AC-18F4-D2A5B2995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BC8A88-C164-323F-AB03-1ED354A2E6A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5B9A0C-3D53-8D3F-23B3-247A215DF0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B30F40-2A90-C708-837C-6C5292353A5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51F9B1-B2F8-236F-F391-0D8BCDCADEBA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35BA44-51C3-BE7C-C737-2CF9534CC825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[rice] [bowl]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BF01F47-178F-94EC-DC11-B1D3252E553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583D8272-0C22-8D05-8CCE-07B86DCB71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B42A46-3A66-5995-A444-E86364399671}"/>
              </a:ext>
            </a:extLst>
          </p:cNvPr>
          <p:cNvSpPr/>
          <p:nvPr/>
        </p:nvSpPr>
        <p:spPr>
          <a:xfrm>
            <a:off x="1635135" y="3524854"/>
            <a:ext cx="200795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2EA0D0-FB21-AC26-F25D-11F3BF24B653}"/>
              </a:ext>
            </a:extLst>
          </p:cNvPr>
          <p:cNvSpPr/>
          <p:nvPr/>
        </p:nvSpPr>
        <p:spPr>
          <a:xfrm>
            <a:off x="4982063" y="3524854"/>
            <a:ext cx="25268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5397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DEA49-9ED6-C902-BE63-4219A634F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0C65A9-4309-7E8D-EEA3-E84E38F768C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4AFC9C-1CC3-C578-A8A8-8260D761456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DA7F20E-6DC2-FD74-937B-C7891B8E1F8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F74199A-1883-D94C-D866-E8416A448E69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9DFD71-F673-4D53-2AB1-6ED8A1909ED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75E283-0108-D057-E908-DD499BE66452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土</a:t>
              </a:r>
            </a:p>
          </p:txBody>
        </p:sp>
      </p:grpSp>
      <p:pic>
        <p:nvPicPr>
          <p:cNvPr id="2" name="G3_L2_reading_v4_clay">
            <a:hlinkClick r:id="" action="ppaction://media"/>
            <a:extLst>
              <a:ext uri="{FF2B5EF4-FFF2-40B4-BE49-F238E27FC236}">
                <a16:creationId xmlns:a16="http://schemas.microsoft.com/office/drawing/2014/main" id="{BA66C8BB-2FB7-200A-44B1-1AA9358275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287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952F70-2FC4-2AFE-A677-973729D01D3C}"/>
              </a:ext>
            </a:extLst>
          </p:cNvPr>
          <p:cNvSpPr/>
          <p:nvPr/>
        </p:nvSpPr>
        <p:spPr>
          <a:xfrm>
            <a:off x="3294743" y="3524854"/>
            <a:ext cx="2564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884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F0A0-1084-1534-DF2F-56C84876C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75A4A5-6E7F-0B55-194D-B9A003359DF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9CC460-26F7-DDCA-322E-74E9E85B24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90F6DC-682F-61CA-8BD1-913716C10A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B0CA00-425F-255E-9584-852991FAB2AF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5BEBE30-3C02-D7CC-6F07-A1A21A38E0D4}"/>
                </a:ext>
              </a:extLst>
            </p:cNvPr>
            <p:cNvSpPr txBox="1"/>
            <p:nvPr/>
          </p:nvSpPr>
          <p:spPr>
            <a:xfrm>
              <a:off x="333829" y="4007635"/>
              <a:ext cx="84763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although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5BC1FB0-CF0A-CAFD-123F-F21817BD250E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だけれども</a:t>
              </a:r>
            </a:p>
          </p:txBody>
        </p:sp>
      </p:grpSp>
      <p:pic>
        <p:nvPicPr>
          <p:cNvPr id="4" name="G3_L2_reading_v5_although">
            <a:hlinkClick r:id="" action="ppaction://media"/>
            <a:extLst>
              <a:ext uri="{FF2B5EF4-FFF2-40B4-BE49-F238E27FC236}">
                <a16:creationId xmlns:a16="http://schemas.microsoft.com/office/drawing/2014/main" id="{F67B7CA3-0371-9D41-3484-9C1E177027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3588" y="160178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CE7AC8-094E-690C-2D7F-9316E400B0BA}"/>
              </a:ext>
            </a:extLst>
          </p:cNvPr>
          <p:cNvSpPr/>
          <p:nvPr/>
        </p:nvSpPr>
        <p:spPr>
          <a:xfrm>
            <a:off x="1698172" y="3324818"/>
            <a:ext cx="5757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327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97708-FEB2-186C-184F-34DDE2952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62F8F7-EC7B-A2CD-3003-3A194D9750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491422D-6886-5385-5919-CD5947F49E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6821DB-2657-56D9-8DF9-62505DAE12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B25CA7-6300-694A-FA6C-983543E0825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74EE43E-4A4A-6226-AEFD-DD2A8202E4D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CC3A041-BFC1-117E-8618-E337431C5C7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6_weak">
            <a:hlinkClick r:id="" action="ppaction://media"/>
            <a:extLst>
              <a:ext uri="{FF2B5EF4-FFF2-40B4-BE49-F238E27FC236}">
                <a16:creationId xmlns:a16="http://schemas.microsoft.com/office/drawing/2014/main" id="{69CCE140-1C2D-933C-0E3D-961C2B9E1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790700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E7E78E-D399-8B7D-E54A-078BCF7E6D5E}"/>
              </a:ext>
            </a:extLst>
          </p:cNvPr>
          <p:cNvSpPr/>
          <p:nvPr/>
        </p:nvSpPr>
        <p:spPr>
          <a:xfrm>
            <a:off x="2859314" y="3524854"/>
            <a:ext cx="343490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642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life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B571CA5-21BA-49BD-9AAC-147C670C22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4178-8792-3A05-C23E-98CCA502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439CDE-F4AE-D911-224D-77C286CF44B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E9463F8-DD78-355A-11A6-9B1C42DC69E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C8EAE0-6DAC-0626-A974-896CC934780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1BEE304-1A54-39ED-C401-62CD430E7D86}"/>
              </a:ext>
            </a:extLst>
          </p:cNvPr>
          <p:cNvGrpSpPr/>
          <p:nvPr/>
        </p:nvGrpSpPr>
        <p:grpSpPr>
          <a:xfrm>
            <a:off x="580571" y="1713503"/>
            <a:ext cx="7982858" cy="3430995"/>
            <a:chOff x="580571" y="2146300"/>
            <a:chExt cx="7982858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30056C-8E16-379B-5D5D-B6E940A667D5}"/>
                </a:ext>
              </a:extLst>
            </p:cNvPr>
            <p:cNvSpPr txBox="1"/>
            <p:nvPr/>
          </p:nvSpPr>
          <p:spPr>
            <a:xfrm>
              <a:off x="580571" y="4007635"/>
              <a:ext cx="79828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produce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4A28E4-2284-1D21-8C89-4831919A2E3D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生産する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7_produce">
            <a:hlinkClick r:id="" action="ppaction://media"/>
            <a:extLst>
              <a:ext uri="{FF2B5EF4-FFF2-40B4-BE49-F238E27FC236}">
                <a16:creationId xmlns:a16="http://schemas.microsoft.com/office/drawing/2014/main" id="{50B00AC5-5533-B386-DF69-A7C3FC16CF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1238" y="151447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F90D0F-EE45-27A8-72ED-EFE9E56FD31B}"/>
              </a:ext>
            </a:extLst>
          </p:cNvPr>
          <p:cNvSpPr/>
          <p:nvPr/>
        </p:nvSpPr>
        <p:spPr>
          <a:xfrm>
            <a:off x="1959430" y="3524854"/>
            <a:ext cx="523467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635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AAA95-D628-14C9-C376-8AB17070C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CC6ED6E-7A4C-259B-1845-0267744980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1754F41-39F8-2F1E-863B-A0FD3D8CC5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E5E3E1D-1F24-58B0-C07B-4FD3B143EFB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63454F-FB36-4F4B-6061-EFBFB775F699}"/>
              </a:ext>
            </a:extLst>
          </p:cNvPr>
          <p:cNvGrpSpPr/>
          <p:nvPr/>
        </p:nvGrpSpPr>
        <p:grpSpPr>
          <a:xfrm>
            <a:off x="0" y="1536175"/>
            <a:ext cx="9144000" cy="3785651"/>
            <a:chOff x="0" y="1791644"/>
            <a:chExt cx="91440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DAC632-CA52-0A1F-0336-289CF02F64CB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especially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543AA10-8691-77CD-8BFB-37271E94F9E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8_especially">
            <a:hlinkClick r:id="" action="ppaction://media"/>
            <a:extLst>
              <a:ext uri="{FF2B5EF4-FFF2-40B4-BE49-F238E27FC236}">
                <a16:creationId xmlns:a16="http://schemas.microsoft.com/office/drawing/2014/main" id="{854D7783-3053-5E9B-AFBD-C7035FC9E5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8213" y="163036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D11EDA-2029-C488-C087-F8CB77F8A4CD}"/>
              </a:ext>
            </a:extLst>
          </p:cNvPr>
          <p:cNvSpPr/>
          <p:nvPr/>
        </p:nvSpPr>
        <p:spPr>
          <a:xfrm>
            <a:off x="1393372" y="3524854"/>
            <a:ext cx="63667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1123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03038-8A5A-6C0C-8C20-192663E01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AE3A40-B5BE-F879-ED0A-23CFD15281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FE27A2-B5AD-57EA-C291-F3F5E23DE0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245F513-039C-58C7-A33C-0C4A281E2A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92AA76-2FD8-8077-F4C6-1ABA4BD5B62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24957B-3FFB-7DEF-4457-62AFCC54EA4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6B1E2F-E668-6547-F476-E347DF460B7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東の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9_east">
            <a:hlinkClick r:id="" action="ppaction://media"/>
            <a:extLst>
              <a:ext uri="{FF2B5EF4-FFF2-40B4-BE49-F238E27FC236}">
                <a16:creationId xmlns:a16="http://schemas.microsoft.com/office/drawing/2014/main" id="{A94EB620-7CDB-8C93-79C8-F17937C60A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4859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4258794-8CCE-92C5-1E13-E081E016E545}"/>
              </a:ext>
            </a:extLst>
          </p:cNvPr>
          <p:cNvSpPr/>
          <p:nvPr/>
        </p:nvSpPr>
        <p:spPr>
          <a:xfrm>
            <a:off x="3222172" y="3524854"/>
            <a:ext cx="2709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3153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8844C-78E1-55C5-8C9C-294C8813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F37E75-5958-4104-B2A3-550AA79AB3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8166A-896C-F2D7-E5D8-474A8CF12F9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0F7F21A-D22A-AB46-BCA6-46AE346D08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4DBC385-AABB-2E87-5FBE-95521E33739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E36888-1246-8EF6-2835-D390E75D8C7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area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ABA5329-A943-6CEA-98AA-6340E429851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reading_v10_area">
            <a:hlinkClick r:id="" action="ppaction://media"/>
            <a:extLst>
              <a:ext uri="{FF2B5EF4-FFF2-40B4-BE49-F238E27FC236}">
                <a16:creationId xmlns:a16="http://schemas.microsoft.com/office/drawing/2014/main" id="{34A915ED-2E2B-A8C4-44EA-31C1546430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0270" y="1760538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7ADC63-121F-043C-CE0C-CEE4B63BD75C}"/>
              </a:ext>
            </a:extLst>
          </p:cNvPr>
          <p:cNvSpPr/>
          <p:nvPr/>
        </p:nvSpPr>
        <p:spPr>
          <a:xfrm>
            <a:off x="3178629" y="3524854"/>
            <a:ext cx="27962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C512810-1941-F9D5-1E37-2D1A9DD6FF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997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reading_v1_life">
            <a:hlinkClick r:id="" action="ppaction://media"/>
            <a:extLst>
              <a:ext uri="{FF2B5EF4-FFF2-40B4-BE49-F238E27FC236}">
                <a16:creationId xmlns:a16="http://schemas.microsoft.com/office/drawing/2014/main" id="{19CCB01B-A1ED-4998-AFB6-2D65FCCA37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2525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90599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E6D9A342-CEC9-49DE-9608-C953BE5311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8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824E0B3F-DAC9-4A3E-A13A-67529F9CC3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4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3A7C0D-F5BC-4519-A555-8DD4FFFD3F80}"/>
              </a:ext>
            </a:extLst>
          </p:cNvPr>
          <p:cNvSpPr txBox="1"/>
          <p:nvPr/>
        </p:nvSpPr>
        <p:spPr>
          <a:xfrm>
            <a:off x="815009" y="1943978"/>
            <a:ext cx="75139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ときに</a:t>
            </a:r>
          </a:p>
        </p:txBody>
      </p:sp>
      <p:pic>
        <p:nvPicPr>
          <p:cNvPr id="6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0055CCD4-8AF5-45FF-AB4C-50AC9B28D9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28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DECF84-34A0-41C1-8928-B5008410FAD7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[r--] [b--]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茶碗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reading_v3_rice bowl">
            <a:hlinkClick r:id="" action="ppaction://media"/>
            <a:extLst>
              <a:ext uri="{FF2B5EF4-FFF2-40B4-BE49-F238E27FC236}">
                <a16:creationId xmlns:a16="http://schemas.microsoft.com/office/drawing/2014/main" id="{F9A0E337-1996-49CE-952A-285126EC13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6950" y="1471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45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16331</TotalTime>
  <Words>193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2025-12-24T10:39:52Z</dcterms:modified>
</cp:coreProperties>
</file>