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720" r:id="rId3"/>
    <p:sldId id="4151" r:id="rId4"/>
    <p:sldId id="4096" r:id="rId5"/>
    <p:sldId id="4133" r:id="rId6"/>
    <p:sldId id="4098" r:id="rId7"/>
    <p:sldId id="4161" r:id="rId8"/>
    <p:sldId id="4162" r:id="rId9"/>
    <p:sldId id="4163" r:id="rId10"/>
    <p:sldId id="4164" r:id="rId11"/>
    <p:sldId id="4165" r:id="rId12"/>
    <p:sldId id="4166" r:id="rId13"/>
    <p:sldId id="4167" r:id="rId14"/>
    <p:sldId id="4150" r:id="rId15"/>
    <p:sldId id="4152" r:id="rId16"/>
    <p:sldId id="4153" r:id="rId17"/>
    <p:sldId id="4154" r:id="rId18"/>
    <p:sldId id="4168" r:id="rId19"/>
    <p:sldId id="4169" r:id="rId20"/>
    <p:sldId id="4170" r:id="rId21"/>
    <p:sldId id="4171" r:id="rId22"/>
    <p:sldId id="4172" r:id="rId23"/>
    <p:sldId id="4173" r:id="rId24"/>
    <p:sldId id="4174" r:id="rId25"/>
    <p:sldId id="4149" r:id="rId26"/>
    <p:sldId id="4155" r:id="rId27"/>
    <p:sldId id="4156" r:id="rId28"/>
    <p:sldId id="4157" r:id="rId29"/>
    <p:sldId id="4175" r:id="rId30"/>
    <p:sldId id="4176" r:id="rId31"/>
    <p:sldId id="4177" r:id="rId32"/>
    <p:sldId id="4178" r:id="rId33"/>
    <p:sldId id="4179" r:id="rId34"/>
    <p:sldId id="4180" r:id="rId35"/>
    <p:sldId id="4181" r:id="rId36"/>
    <p:sldId id="4086" r:id="rId37"/>
    <p:sldId id="4158" r:id="rId38"/>
    <p:sldId id="4159" r:id="rId39"/>
    <p:sldId id="4160" r:id="rId40"/>
    <p:sldId id="4182" r:id="rId41"/>
    <p:sldId id="4183" r:id="rId42"/>
    <p:sldId id="4184" r:id="rId43"/>
    <p:sldId id="4185" r:id="rId44"/>
    <p:sldId id="4186" r:id="rId45"/>
    <p:sldId id="4187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FF00"/>
    <a:srgbClr val="FFFF8B"/>
    <a:srgbClr val="B4FEB4"/>
    <a:srgbClr val="FF3399"/>
    <a:srgbClr val="0043C8"/>
    <a:srgbClr val="FFFF00"/>
    <a:srgbClr val="CC3399"/>
    <a:srgbClr val="005C2A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F1F94-BC94-C1D5-31A3-35A1057AE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2929B2-15D7-BC72-0D9D-2D72F7F22D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BACFAA-74C3-FF1B-8BEB-257BA3750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2EC377-2738-7BB8-C711-AD0A3F9343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788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09711-BE5E-AC31-CE1E-F2397149C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E7435C1-8AA4-0120-8980-7CE3280CD4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E00362A-1C81-3957-1ED8-3529D2B1E0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7A242D-357B-3A72-9A1C-97CD9EBD3D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312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0F722-14E0-D579-AC9B-1D6A32C9D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9DFA440-B2BF-C0EE-C5AD-E08BC3059C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6A38824-C1FE-8BE6-1EFD-096F15B075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CA906F-4673-FBE9-9FF6-55D86C886F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18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F98E3-C7D7-2AFB-776D-1D2A62AFB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383339E-9F7A-1030-5A61-C2AAE6A8D6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281C488-0130-2D72-44DD-BAED2BB6E9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23C081-F4F6-B452-44E0-65E2363782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5273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448BF-F03D-ED78-CE31-2E1501B27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410F771-F4B9-EB2F-AAAE-EBE978473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CCB7A2E-3E0C-0F2A-DD00-3FD68CF39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1574FB-48A2-03A9-07C8-F042A4A3D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4958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63976-AD58-9413-D909-0DA57F407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88934E-1A95-9133-187A-7F53474829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67B273-121D-6591-20D1-1532118EDF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12CCBD-700A-C4A0-A9C1-F1BBDB649D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0268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6670A-4B94-E893-6BF5-1208B0693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261369-415D-E3C1-791C-7D550D7F0D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AC66EC9-570B-382A-E275-652F29E2DC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0E7AFD-2344-21A2-A01A-45FE950D7C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73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32C6A-9351-DD22-1B75-842BB8501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DD036D-C7BA-0723-9DC3-7E3F6A40C7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C7C1A01-30F4-49B6-0C80-9F39E30EE8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67E756-F196-A9F9-DF54-C7024FE3C6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9232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DF3EA-7655-B3D9-5651-0590AFEF1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C4A5627-7C2D-A663-C810-1B8496E022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EB24BB8-6B23-FD04-7BF5-4469C36014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8C2818-CE5B-EA2A-0842-F7579EB8E6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8164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D48CE-E07C-A693-12BD-9EFA0536E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4A46BA7-584C-B84C-933B-4A58ADFE93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F3028F-ED34-5E1B-F3B0-53384919DC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50AF8A-5E2B-E18A-3E31-A7E6E05725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76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74B48-3AAC-B706-F710-4D2E52E9B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335D31B-E827-F21F-9078-84DF1A5C57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6585F9-F269-6027-963A-B633E5A1C3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05B939-E089-C879-83C2-7AD97AAB7D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1754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50E51-9CA5-90C5-407E-D3D38542F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1B07C0-6DA3-BA64-FDCA-71D6807618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D8BC2E-07E6-65D4-6AD1-60034BB6D9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E4C741-DCDE-AA15-9EF5-DB378AF988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549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A15AE-E1C4-2A23-DCAA-1F221E233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6FB8B3-F736-D4C6-9C37-477B05BD95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D407017-37D2-9ACD-3E2C-C59B0BFD5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334C31-ACAB-A9D5-EDB3-C348EDE36F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762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421EC-F6E3-E8C2-A873-ACF1C92F1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96D2423-0D54-93E8-F89E-40E8A0D9AC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E140A2-2BAF-8345-76D8-6944513BF5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411228-1E08-936E-EB50-AE0D387A4D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0693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8504A-8D0B-144C-8BA7-344BAE36D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29EABCB-8445-DB4F-7032-2A2A41AB7C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6D9DF7C-FBA6-FC45-9212-66D95A104C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9770D9-7C57-3F00-2398-A535894F9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1122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FCCC7-FFBB-DF40-FFD7-2BA39B99C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4716D0F-8C80-26B7-2CDF-2431795380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C076A65-7015-0517-9A33-EC3C73047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2810D2-A45D-245D-3B60-1B98E44597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3465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74AA1-B7F7-DE42-0702-FA6BF8135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82C9243-5A9F-7C18-613C-31036891DA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96B07A-E651-06C9-69B9-EF731E959B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F94086-EBA7-AF24-BE7A-76D7F635FE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228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B257E-92C7-C7A2-21B9-9DCA51613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17DBFB8-8863-4D87-6611-CFA69E04F5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82E2534-E41C-0BE5-59B8-79B5D956D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6587D4-16EA-F140-BB3C-8432F572CA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1135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44F2D-5D9E-8950-5D9D-08D434B12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76D0CA-153F-1C52-9E3A-7A21CD2164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1ACC571-56C5-87D8-0300-46D1FB5BC9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5FCB96-5528-871F-6BB6-47AE180FD4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1177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62BF0-4B41-5A5C-862E-1C2ADCEC5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52607A-6CA6-8AB5-B653-E7D9D4B8BE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2A75AC-69AA-4613-CD41-2309EE1E96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CCAF6A-8C17-6B2A-7A58-EF294602CE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894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7DD09-BD05-46EA-D87B-9FF15D984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DA8548D-2EF8-78E8-6AC0-5767A3C5C9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3A9048C-F412-1411-D93C-59EE42D9F7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EC8F65-1DE4-7B3E-5523-260991DD9F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9663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CF15B-57E1-3AEB-F2C2-10A9263E7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D628A44-DC1B-2224-1C7F-9468B3498C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244A98-FA97-3B4E-79BC-64660C1FB5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28DA3C-F55B-528A-1959-3208CD4928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8295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CBF36-35A3-CA17-8B2D-5C5C66507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E7D47EA-0CE4-04C9-DB7A-9229375799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9F97C35-E09E-295C-FE87-88B450CD9D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9CECF2-1A21-785C-76C9-F290A6EF1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7715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9178A-6DE8-3184-0E8C-C6E346633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13CEBA7-9A3D-1517-E49F-9A3E62FCC8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89A5259-EB60-8D9B-A0EA-68E16FE868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D43011-2525-A2DE-B0E8-44E328130A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0034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28CC6-49D7-1983-4EE4-8AAC037C9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F9E72D5-CEB1-7E93-F3DE-423E75B471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43FE965-6FFF-D2F3-4ED8-88DA824ECC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B99BD0C-A98D-8D00-C3E8-DC5EF10A1A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3125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8DBDD-8B32-FB33-13AA-35A98E07D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77ACB8-C8D3-D244-5247-D0D4A3C948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1976F89-8FC5-6A13-B204-E9696329C6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C8EEDD-8C89-AB58-384A-AE6B39040D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155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C252E-0E1C-D3B2-9DF8-CE7B2B68E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914015B-591B-C340-B4D6-4D61D16877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D23997-44D1-6177-38AF-D71D8DF4B6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1C0931-7533-1B4B-2FD3-FD8411581E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634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6600A-6556-8313-3FAC-C19EED8C8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5AF4FD-0968-956D-BBA4-A780333915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FC5518C-06AF-8CD4-3403-7346D9C5AF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6655E-98AB-2C72-5D5D-296A33CF79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349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F2D03-870A-D836-1CCB-18D54F2FF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5720B29-CFA5-642A-B289-3A7AB0BA52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F20F42B-006D-A8FB-F97E-DF15B247CD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A8BD14-096D-1C0B-8DD7-1F29A1CA1A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676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D138B-7A92-8C3B-F2BD-AAEF847ED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DF3A09-34C3-E112-0139-2D69FEC009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28DE497-31EC-B196-1C11-A3FAB822BD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DADF8D-66BD-A297-A4C3-83F0A27DE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311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3D36B-96D9-93A0-3BBD-476E91127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DF3C2B-0C67-24B2-8F70-DE06410ABC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37D24E-1BFC-4644-762F-5B62BB80B3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2C529C-3387-B2AA-22C8-59C48048AA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519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C112E-4C36-4981-AAC2-0BF71C8AB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B876A99-5605-172D-13FD-94A5F500BA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262EB48-7607-5591-F179-F6AE1CC7DA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B5EFA2-1415-F21B-C50E-B60472B768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505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2931F-5D59-E3E6-C7A4-861F7FD8A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6EBD42A-38E2-EA7E-F1E5-9F9A4CACAD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FB43D61-2FC3-8277-9422-EFF590A6E5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72A2F3-FB84-65B4-FCDC-92A5928CD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431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C88A0-B22E-7E0D-570F-BEEFB3D8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8558838-BD71-B9D8-39A5-A93E905ED0C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4391836-B013-9278-2B87-E1986CFEE7D7}"/>
              </a:ext>
            </a:extLst>
          </p:cNvPr>
          <p:cNvSpPr txBox="1"/>
          <p:nvPr/>
        </p:nvSpPr>
        <p:spPr>
          <a:xfrm>
            <a:off x="439259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pianist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known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everyone.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7EED584-8D0D-E4E4-246D-68E0FAA3B8DD}"/>
              </a:ext>
            </a:extLst>
          </p:cNvPr>
          <p:cNvSpPr txBox="1"/>
          <p:nvPr/>
        </p:nvSpPr>
        <p:spPr>
          <a:xfrm>
            <a:off x="439259" y="114013"/>
            <a:ext cx="826548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このピアニストは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みんなに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pianist was known to everyone.">
            <a:hlinkClick r:id="" action="ppaction://media"/>
            <a:extLst>
              <a:ext uri="{FF2B5EF4-FFF2-40B4-BE49-F238E27FC236}">
                <a16:creationId xmlns:a16="http://schemas.microsoft.com/office/drawing/2014/main" id="{6E5EE776-0B36-C23E-C79F-6943BC4873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02938" y="1074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04340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7DEEF-C585-5711-E91D-09A0C685C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0914A6-465F-5DAE-8FFC-62F4FE3EB7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14CBACF-A895-90D7-A51E-97221F35A147}"/>
              </a:ext>
            </a:extLst>
          </p:cNvPr>
          <p:cNvSpPr txBox="1"/>
          <p:nvPr/>
        </p:nvSpPr>
        <p:spPr>
          <a:xfrm>
            <a:off x="584944" y="2409490"/>
            <a:ext cx="797411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pianist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[k----]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everyone.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his pianist was known to everyone.">
            <a:hlinkClick r:id="" action="ppaction://media"/>
            <a:extLst>
              <a:ext uri="{FF2B5EF4-FFF2-40B4-BE49-F238E27FC236}">
                <a16:creationId xmlns:a16="http://schemas.microsoft.com/office/drawing/2014/main" id="{2BC7B6EB-8881-66EF-F39B-8685FFD33F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02938" y="1074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7450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65519-5862-3C37-1483-AE5EECAA8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A818DF-DACB-B306-AC40-A2B0CCE3440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D837068-78DF-EACD-D4E7-BBEE9EA9A09E}"/>
              </a:ext>
            </a:extLst>
          </p:cNvPr>
          <p:cNvSpPr txBox="1"/>
          <p:nvPr/>
        </p:nvSpPr>
        <p:spPr>
          <a:xfrm>
            <a:off x="1721217" y="1767006"/>
            <a:ext cx="57015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このピアニストは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みんなに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pianist was known to everyone.">
            <a:hlinkClick r:id="" action="ppaction://media"/>
            <a:extLst>
              <a:ext uri="{FF2B5EF4-FFF2-40B4-BE49-F238E27FC236}">
                <a16:creationId xmlns:a16="http://schemas.microsoft.com/office/drawing/2014/main" id="{9CF9E76B-18F5-CA5D-409D-9F85B9DA96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02938" y="1074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2516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08C48-1EFD-07AB-719C-F69ABA430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BC9C8A81-2040-2EEC-AD5A-286C4B14AC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0909" b="43614"/>
          <a:stretch/>
        </p:blipFill>
        <p:spPr>
          <a:xfrm>
            <a:off x="245278" y="1022216"/>
            <a:ext cx="8653445" cy="75246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C980FF0-4885-12B4-84FE-A0F71EB5485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AEA5A9-8C70-8A01-A69A-92AAF981302E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given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bike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by my brother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「兄によって」という意味をもち、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given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の行為者を説明しています。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71B7035-E23C-4698-58D7-67B325FD6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EDCCBDD-CE8E-7AAC-D65B-8954DCF155C8}"/>
              </a:ext>
            </a:extLst>
          </p:cNvPr>
          <p:cNvSpPr txBox="1"/>
          <p:nvPr/>
        </p:nvSpPr>
        <p:spPr>
          <a:xfrm>
            <a:off x="1032443" y="1774685"/>
            <a:ext cx="420228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私は兄［弟］にこの自転車をもらいました。</a:t>
            </a:r>
          </a:p>
        </p:txBody>
      </p:sp>
    </p:spTree>
    <p:extLst>
      <p:ext uri="{BB962C8B-B14F-4D97-AF65-F5344CB8AC3E}">
        <p14:creationId xmlns:p14="http://schemas.microsoft.com/office/powerpoint/2010/main" val="2306021160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D6DB5-DAB0-3E56-55B9-294C0989E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8CA459F-A87D-A96A-B419-811DBACE6C66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95096C0-7BD9-08BB-F54F-A38535C2AEC3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2454C3-1CC9-EA9A-78A5-3FB2792C03E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ABBC0D-71EB-1884-FDBB-2C95F5EAD5E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672FD7A5-6D42-51C9-8576-E8ED7166C621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88200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1AE1C-7F25-1E36-54A7-105D9CB60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92EBE18-D8F1-B185-F219-5930B7E7254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598DF4B-F86E-54B5-FDCA-E1D8C362DF09}"/>
              </a:ext>
            </a:extLst>
          </p:cNvPr>
          <p:cNvSpPr txBox="1"/>
          <p:nvPr/>
        </p:nvSpPr>
        <p:spPr>
          <a:xfrm>
            <a:off x="439259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given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bike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my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57FD3DB-69CA-3AA8-A4B8-99E8ED28AB3E}"/>
              </a:ext>
            </a:extLst>
          </p:cNvPr>
          <p:cNvSpPr txBox="1"/>
          <p:nvPr/>
        </p:nvSpPr>
        <p:spPr>
          <a:xfrm>
            <a:off x="439259" y="179502"/>
            <a:ext cx="826548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この自転車を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as given this bike by my brother.">
            <a:hlinkClick r:id="" action="ppaction://media"/>
            <a:extLst>
              <a:ext uri="{FF2B5EF4-FFF2-40B4-BE49-F238E27FC236}">
                <a16:creationId xmlns:a16="http://schemas.microsoft.com/office/drawing/2014/main" id="{2607664F-75E0-41ED-95EA-2A301DD30D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0413" y="1125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9848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27CBA-2885-D506-1AC4-0C2E490DD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3F2962-6BEE-4011-F131-969C50B0121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5024EB-4FFA-BD1C-52B0-099F5F276B0E}"/>
              </a:ext>
            </a:extLst>
          </p:cNvPr>
          <p:cNvSpPr txBox="1"/>
          <p:nvPr/>
        </p:nvSpPr>
        <p:spPr>
          <a:xfrm>
            <a:off x="542361" y="2409490"/>
            <a:ext cx="805927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bike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my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was given this bike by my brother.">
            <a:hlinkClick r:id="" action="ppaction://media"/>
            <a:extLst>
              <a:ext uri="{FF2B5EF4-FFF2-40B4-BE49-F238E27FC236}">
                <a16:creationId xmlns:a16="http://schemas.microsoft.com/office/drawing/2014/main" id="{AA0877B6-C97F-B501-4E97-4C039A02EB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0413" y="1125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224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B451F-D2D3-0138-D6F3-ED9F5F41F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D6DACC-0049-EE96-8EB0-49FEDB4829B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03C90E-D7EB-D1E0-00BF-2EE4A6EEDFA9}"/>
              </a:ext>
            </a:extLst>
          </p:cNvPr>
          <p:cNvSpPr txBox="1"/>
          <p:nvPr/>
        </p:nvSpPr>
        <p:spPr>
          <a:xfrm>
            <a:off x="1618123" y="1767006"/>
            <a:ext cx="590775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この自転車を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as given this bike by my brother.">
            <a:hlinkClick r:id="" action="ppaction://media"/>
            <a:extLst>
              <a:ext uri="{FF2B5EF4-FFF2-40B4-BE49-F238E27FC236}">
                <a16:creationId xmlns:a16="http://schemas.microsoft.com/office/drawing/2014/main" id="{C5605532-CB85-25A2-85AA-B751EA8C9D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20413" y="1125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39676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664A7-951C-7172-A74B-F9EFCE0DD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18BEF7-B681-BA66-EF48-923ED1FF3A6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88FFE7C-E1DD-9181-4197-7C033696A613}"/>
              </a:ext>
            </a:extLst>
          </p:cNvPr>
          <p:cNvSpPr txBox="1"/>
          <p:nvPr/>
        </p:nvSpPr>
        <p:spPr>
          <a:xfrm>
            <a:off x="439259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given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cake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my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B992A4-2890-8394-0D17-F93F0770C2CC}"/>
              </a:ext>
            </a:extLst>
          </p:cNvPr>
          <p:cNvSpPr txBox="1"/>
          <p:nvPr/>
        </p:nvSpPr>
        <p:spPr>
          <a:xfrm>
            <a:off x="439259" y="179502"/>
            <a:ext cx="826548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as given a cake by my brother.">
            <a:hlinkClick r:id="" action="ppaction://media"/>
            <a:extLst>
              <a:ext uri="{FF2B5EF4-FFF2-40B4-BE49-F238E27FC236}">
                <a16:creationId xmlns:a16="http://schemas.microsoft.com/office/drawing/2014/main" id="{0231CC6A-6CB2-1FD0-1862-3095A815C5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56875" y="214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842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28B4C-B070-EC9E-665F-0E529A546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061CD97-0B7E-6254-923A-38A41112893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9879ACA-3421-38CE-5CE2-F66EB930024F}"/>
              </a:ext>
            </a:extLst>
          </p:cNvPr>
          <p:cNvSpPr txBox="1"/>
          <p:nvPr/>
        </p:nvSpPr>
        <p:spPr>
          <a:xfrm>
            <a:off x="788883" y="2409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cake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my brother.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 was given a cake by my brother.">
            <a:hlinkClick r:id="" action="ppaction://media"/>
            <a:extLst>
              <a:ext uri="{FF2B5EF4-FFF2-40B4-BE49-F238E27FC236}">
                <a16:creationId xmlns:a16="http://schemas.microsoft.com/office/drawing/2014/main" id="{C29D280F-4010-989D-6F49-BDBFE1C3E2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56875" y="214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703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B4A90B82-E8AC-660D-DEA1-D97101B2BA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4123" b="62165"/>
          <a:stretch/>
        </p:blipFill>
        <p:spPr>
          <a:xfrm>
            <a:off x="245278" y="1022216"/>
            <a:ext cx="8653445" cy="66663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singer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known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 many people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「多くの人々に」という意味をもち、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known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の対象を説明しています。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E48756A-1C46-F3B3-A00D-58711505CC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F7C82D-927F-BBC3-FED2-ACFE406A50E9}"/>
              </a:ext>
            </a:extLst>
          </p:cNvPr>
          <p:cNvSpPr txBox="1"/>
          <p:nvPr/>
        </p:nvSpPr>
        <p:spPr>
          <a:xfrm>
            <a:off x="1032443" y="1684681"/>
            <a:ext cx="402666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この歌手は多くの人に知られています。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16060600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EE0AE-7880-3206-A249-9520892D6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EB9C63-66DD-FFC8-3FAC-758162E8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F9746D9-93C6-974D-9331-E5EAE0FC21E1}"/>
              </a:ext>
            </a:extLst>
          </p:cNvPr>
          <p:cNvSpPr txBox="1"/>
          <p:nvPr/>
        </p:nvSpPr>
        <p:spPr>
          <a:xfrm>
            <a:off x="1618123" y="1767006"/>
            <a:ext cx="590775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as given a cake by my brother.">
            <a:hlinkClick r:id="" action="ppaction://media"/>
            <a:extLst>
              <a:ext uri="{FF2B5EF4-FFF2-40B4-BE49-F238E27FC236}">
                <a16:creationId xmlns:a16="http://schemas.microsoft.com/office/drawing/2014/main" id="{363BE29F-C978-A1E7-A24C-3B1C833263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56875" y="214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131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D2845-EC0E-8890-0193-6FEDA3192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48BBA0E-24E4-3324-C007-159F0ABB982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E714CD-6C9D-2395-F869-5FE1F568CEC4}"/>
              </a:ext>
            </a:extLst>
          </p:cNvPr>
          <p:cNvSpPr txBox="1"/>
          <p:nvPr/>
        </p:nvSpPr>
        <p:spPr>
          <a:xfrm>
            <a:off x="439259" y="3620659"/>
            <a:ext cx="5154717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given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books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Mr. Tanaka.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01B816-7624-34BB-97A1-94B1F6EC745A}"/>
              </a:ext>
            </a:extLst>
          </p:cNvPr>
          <p:cNvSpPr txBox="1"/>
          <p:nvPr/>
        </p:nvSpPr>
        <p:spPr>
          <a:xfrm>
            <a:off x="439259" y="179502"/>
            <a:ext cx="826548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たくさんの本を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田中さんに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 were given many books by Mr. Tanaka.">
            <a:hlinkClick r:id="" action="ppaction://media"/>
            <a:extLst>
              <a:ext uri="{FF2B5EF4-FFF2-40B4-BE49-F238E27FC236}">
                <a16:creationId xmlns:a16="http://schemas.microsoft.com/office/drawing/2014/main" id="{0396C7AE-529C-CC17-F58B-36808F9095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82338" y="60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5900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30E4B-56EC-9D75-D6DA-A27C3DFE5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B24B66-DF9C-5290-1FB9-CEF6F8978C1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7877A70-55FC-62F4-030F-4CFCCEB9D31A}"/>
              </a:ext>
            </a:extLst>
          </p:cNvPr>
          <p:cNvSpPr txBox="1"/>
          <p:nvPr/>
        </p:nvSpPr>
        <p:spPr>
          <a:xfrm>
            <a:off x="1290906" y="1901659"/>
            <a:ext cx="6051188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books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Mr. Tanaka.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e were given many books by Mr. Tanaka.">
            <a:hlinkClick r:id="" action="ppaction://media"/>
            <a:extLst>
              <a:ext uri="{FF2B5EF4-FFF2-40B4-BE49-F238E27FC236}">
                <a16:creationId xmlns:a16="http://schemas.microsoft.com/office/drawing/2014/main" id="{AA064F53-C974-FDDA-1466-9FB41F7C71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82338" y="60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9392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2EDAF-9547-86F7-8239-03FF7B0A2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2DF1B5-AC4A-CD05-C428-0F345F19F46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DFAD22-0693-D0FD-7658-1B2FB74BDBEA}"/>
              </a:ext>
            </a:extLst>
          </p:cNvPr>
          <p:cNvSpPr txBox="1"/>
          <p:nvPr/>
        </p:nvSpPr>
        <p:spPr>
          <a:xfrm>
            <a:off x="981629" y="1767006"/>
            <a:ext cx="71807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もらい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たくさんの本を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田中さんに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 were given many books by Mr. Tanaka.">
            <a:hlinkClick r:id="" action="ppaction://media"/>
            <a:extLst>
              <a:ext uri="{FF2B5EF4-FFF2-40B4-BE49-F238E27FC236}">
                <a16:creationId xmlns:a16="http://schemas.microsoft.com/office/drawing/2014/main" id="{FB8705EC-9DF8-E0CC-DA77-167718078B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82338" y="60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108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83882-DF35-7A1D-5C34-16ACCB671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16E151C1-858B-0268-4E1F-5B5416125B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536" b="26437"/>
          <a:stretch/>
        </p:blipFill>
        <p:spPr>
          <a:xfrm>
            <a:off x="245278" y="1022216"/>
            <a:ext cx="8653445" cy="73060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061D24-1A56-B3F8-21C8-106BEFEDA7E7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39D8E0E-6332-E4ED-6A87-97911E63FAB9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called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= Tom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0522D64-7586-7173-57D9-49A6F469E1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901E87-44DA-327A-C194-6D4D77FAFFAB}"/>
              </a:ext>
            </a:extLst>
          </p:cNvPr>
          <p:cNvSpPr txBox="1"/>
          <p:nvPr/>
        </p:nvSpPr>
        <p:spPr>
          <a:xfrm>
            <a:off x="1032444" y="1752822"/>
            <a:ext cx="29103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彼はトムと呼ばれています。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401637390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6C590-F58D-679D-6D99-857CDC0AA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8048E1A-97B5-B1CC-F7DF-F02BC3F841C4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4ABD38-9471-758D-58C1-E566837BAE1C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525A887-5CA5-705A-EDD3-179FE51D6AB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A2D663D-E007-BD77-FCC0-FFFD77BEEDC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34A72E4-14AC-1D67-1855-F3C2B2346C3F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872178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411F4-51EA-FFBA-4C7C-8F0571BCA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A397E7-A033-8F2B-FF8D-17DCC2BECF9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B0EBE03-2996-B681-DCCE-88862E69BECF}"/>
              </a:ext>
            </a:extLst>
          </p:cNvPr>
          <p:cNvSpPr txBox="1"/>
          <p:nvPr/>
        </p:nvSpPr>
        <p:spPr>
          <a:xfrm>
            <a:off x="439259" y="4636321"/>
            <a:ext cx="756623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called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A52C74-0B66-9A31-A9C8-6906391376CC}"/>
              </a:ext>
            </a:extLst>
          </p:cNvPr>
          <p:cNvSpPr txBox="1"/>
          <p:nvPr/>
        </p:nvSpPr>
        <p:spPr>
          <a:xfrm>
            <a:off x="439259" y="713174"/>
            <a:ext cx="66876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He is called Tom.">
            <a:hlinkClick r:id="" action="ppaction://media"/>
            <a:extLst>
              <a:ext uri="{FF2B5EF4-FFF2-40B4-BE49-F238E27FC236}">
                <a16:creationId xmlns:a16="http://schemas.microsoft.com/office/drawing/2014/main" id="{536BCD43-7745-E635-2A34-0D174FEBE9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21727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935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8B496-D63C-FC90-47B5-046FD7071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F794CD-8242-288E-BFB2-83DB69C6D1E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9C79725-689B-655F-2563-8D25152B5566}"/>
              </a:ext>
            </a:extLst>
          </p:cNvPr>
          <p:cNvSpPr txBox="1"/>
          <p:nvPr/>
        </p:nvSpPr>
        <p:spPr>
          <a:xfrm>
            <a:off x="788883" y="2917321"/>
            <a:ext cx="756623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[c-----]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e is called Tom.">
            <a:hlinkClick r:id="" action="ppaction://media"/>
            <a:extLst>
              <a:ext uri="{FF2B5EF4-FFF2-40B4-BE49-F238E27FC236}">
                <a16:creationId xmlns:a16="http://schemas.microsoft.com/office/drawing/2014/main" id="{95CEFEE1-86FA-8CAD-9B33-674D594EAB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21727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834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B9FC9-6797-EBE9-C6FA-8326E3D6F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B88199E-0868-5511-58DE-36C98965C8C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1EE561D-91F4-9380-EFA0-E3D5F4B5822F}"/>
              </a:ext>
            </a:extLst>
          </p:cNvPr>
          <p:cNvSpPr txBox="1"/>
          <p:nvPr/>
        </p:nvSpPr>
        <p:spPr>
          <a:xfrm>
            <a:off x="1228164" y="2321004"/>
            <a:ext cx="66876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e is called Tom.">
            <a:hlinkClick r:id="" action="ppaction://media"/>
            <a:extLst>
              <a:ext uri="{FF2B5EF4-FFF2-40B4-BE49-F238E27FC236}">
                <a16:creationId xmlns:a16="http://schemas.microsoft.com/office/drawing/2014/main" id="{1516CA5A-D944-48DA-6EC3-67172159F8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217275" y="896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5916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87FC6-D460-877C-7E0A-2CE9DC45E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8038F9-B2FD-E5D8-39C7-4E21428AFCC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47A519F-B925-3FF3-2156-0D0B3016C358}"/>
              </a:ext>
            </a:extLst>
          </p:cNvPr>
          <p:cNvSpPr txBox="1"/>
          <p:nvPr/>
        </p:nvSpPr>
        <p:spPr>
          <a:xfrm>
            <a:off x="439259" y="4105806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brother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called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18214E-13DD-A50F-FCF5-C06E04022ADA}"/>
              </a:ext>
            </a:extLst>
          </p:cNvPr>
          <p:cNvSpPr txBox="1"/>
          <p:nvPr/>
        </p:nvSpPr>
        <p:spPr>
          <a:xfrm>
            <a:off x="439259" y="713174"/>
            <a:ext cx="773655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My brother is called Tom.">
            <a:hlinkClick r:id="" action="ppaction://media"/>
            <a:extLst>
              <a:ext uri="{FF2B5EF4-FFF2-40B4-BE49-F238E27FC236}">
                <a16:creationId xmlns:a16="http://schemas.microsoft.com/office/drawing/2014/main" id="{9D6A7F17-3FCF-46E4-BD46-4B900000C4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80738" y="1565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464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E783A-67D4-4450-4FBA-416B1F933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AF8C9F-3C59-898D-B478-9716992FA0E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A97C00-5762-7B54-95E3-5AAF350A3626}"/>
              </a:ext>
            </a:extLst>
          </p:cNvPr>
          <p:cNvSpPr txBox="1"/>
          <p:nvPr/>
        </p:nvSpPr>
        <p:spPr>
          <a:xfrm>
            <a:off x="788883" y="2409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brother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[c-----]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My brother is called Tom.">
            <a:hlinkClick r:id="" action="ppaction://media"/>
            <a:extLst>
              <a:ext uri="{FF2B5EF4-FFF2-40B4-BE49-F238E27FC236}">
                <a16:creationId xmlns:a16="http://schemas.microsoft.com/office/drawing/2014/main" id="{6472D48D-F544-9239-6CE4-EAB4BAB0F3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80738" y="1565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77998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5379C-EA9E-F9C4-F1FC-2D1CF52AC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EA1736A-D31B-8419-DF15-B59A69F28B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A770E53-6F07-6B04-258D-1042493D8D0F}"/>
              </a:ext>
            </a:extLst>
          </p:cNvPr>
          <p:cNvSpPr txBox="1"/>
          <p:nvPr/>
        </p:nvSpPr>
        <p:spPr>
          <a:xfrm>
            <a:off x="658905" y="2321004"/>
            <a:ext cx="782618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私の兄は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brother is called Tom.">
            <a:hlinkClick r:id="" action="ppaction://media"/>
            <a:extLst>
              <a:ext uri="{FF2B5EF4-FFF2-40B4-BE49-F238E27FC236}">
                <a16:creationId xmlns:a16="http://schemas.microsoft.com/office/drawing/2014/main" id="{13AAE444-A1EB-F417-E3EE-104A3D2776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980738" y="1565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6943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ECA85-F03D-79E7-6008-75C0FD8FD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0526B2C-F231-E05B-C9A4-8506BB703AA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7607562-EC78-9C74-DF51-B2144F8ED6FD}"/>
              </a:ext>
            </a:extLst>
          </p:cNvPr>
          <p:cNvSpPr txBox="1"/>
          <p:nvPr/>
        </p:nvSpPr>
        <p:spPr>
          <a:xfrm>
            <a:off x="591659" y="4052017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called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Tama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B58E23-9A23-E6A0-85B0-7087FDA7B5DE}"/>
              </a:ext>
            </a:extLst>
          </p:cNvPr>
          <p:cNvSpPr txBox="1"/>
          <p:nvPr/>
        </p:nvSpPr>
        <p:spPr>
          <a:xfrm>
            <a:off x="591659" y="105013"/>
            <a:ext cx="576431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そのネコは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タマと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The cat was called Tama.">
            <a:hlinkClick r:id="" action="ppaction://media"/>
            <a:extLst>
              <a:ext uri="{FF2B5EF4-FFF2-40B4-BE49-F238E27FC236}">
                <a16:creationId xmlns:a16="http://schemas.microsoft.com/office/drawing/2014/main" id="{0805F18A-F870-F2FF-9B0E-17A25FD50E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784013" y="481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85889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8033F-0DE4-A2BB-1E48-5E8C3D109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1AEE023-1693-75A4-A557-C99AB1B8D11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36B3C9-775E-96CD-CB48-2A0A3056D462}"/>
              </a:ext>
            </a:extLst>
          </p:cNvPr>
          <p:cNvSpPr txBox="1"/>
          <p:nvPr/>
        </p:nvSpPr>
        <p:spPr>
          <a:xfrm>
            <a:off x="788883" y="2409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[c-----]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Tama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 cat was called Tama.">
            <a:hlinkClick r:id="" action="ppaction://media"/>
            <a:extLst>
              <a:ext uri="{FF2B5EF4-FFF2-40B4-BE49-F238E27FC236}">
                <a16:creationId xmlns:a16="http://schemas.microsoft.com/office/drawing/2014/main" id="{19347B68-451D-E750-97A2-AEBCD79A99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784013" y="481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059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CA69A-B12E-2B76-611E-9430B89F6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FBCE64-B7EC-BB4E-EAA9-181D9611D3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CCE8D9-311D-53A0-2F8B-ECB22B720EB0}"/>
              </a:ext>
            </a:extLst>
          </p:cNvPr>
          <p:cNvSpPr txBox="1"/>
          <p:nvPr/>
        </p:nvSpPr>
        <p:spPr>
          <a:xfrm>
            <a:off x="1689841" y="1767006"/>
            <a:ext cx="576431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そのネコは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呼ばれて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タマと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 cat was called Tama.">
            <a:hlinkClick r:id="" action="ppaction://media"/>
            <a:extLst>
              <a:ext uri="{FF2B5EF4-FFF2-40B4-BE49-F238E27FC236}">
                <a16:creationId xmlns:a16="http://schemas.microsoft.com/office/drawing/2014/main" id="{2932C1B0-F84C-8DE3-13B5-4F57D2119A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784013" y="481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3074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6446A-4CD7-B746-300C-4E67DA1DA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23E25DCC-FFC4-D258-DD1A-3212617A75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7343" b="8509"/>
          <a:stretch/>
        </p:blipFill>
        <p:spPr>
          <a:xfrm>
            <a:off x="245278" y="1022216"/>
            <a:ext cx="8653445" cy="68789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9C9514-F4CA-953D-4A0A-5D6C0A2743AA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C816465-5A8F-B85B-AEE9-D8EEFF30E8EC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shop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opened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at nine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「９時に」という意味をもち、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opened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72701B0-D36A-D3DF-F0AB-36BB50F4FB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4050ED-377E-3A23-AFA9-5A2CD430ED8E}"/>
              </a:ext>
            </a:extLst>
          </p:cNvPr>
          <p:cNvSpPr txBox="1"/>
          <p:nvPr/>
        </p:nvSpPr>
        <p:spPr>
          <a:xfrm>
            <a:off x="1032443" y="1684681"/>
            <a:ext cx="362344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あの店は９時に開けられるでしょう。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665199747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119DC-0E6A-90F4-F4EC-797CE531F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BBD191-83EB-3190-AAFB-3ED6793A9FF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C2AAAF-2139-2E4F-DE6B-62A40B8C725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E7B40D5-4C33-8EC5-C9EF-B118D9B7ECB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34CB5-2411-6A21-EB0A-65E01B2074E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C91FE1E-B7FC-8FC3-0010-BD5A2CABB18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343629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AB2D7-8C5F-4455-3E6E-2DAE0AA53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884241B-6D31-F916-3E6F-D36777B1126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78EADCE-D255-C06E-5C2C-E052E8FD1903}"/>
              </a:ext>
            </a:extLst>
          </p:cNvPr>
          <p:cNvSpPr txBox="1"/>
          <p:nvPr/>
        </p:nvSpPr>
        <p:spPr>
          <a:xfrm>
            <a:off x="1438829" y="3455964"/>
            <a:ext cx="5208505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shop</a:t>
            </a:r>
            <a:endParaRPr kumimoji="1" lang="en-US" altLang="ja-JP" sz="4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be opened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nine.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89C0E6-6C4A-B0E5-6F5D-8062317300D2}"/>
              </a:ext>
            </a:extLst>
          </p:cNvPr>
          <p:cNvSpPr txBox="1"/>
          <p:nvPr/>
        </p:nvSpPr>
        <p:spPr>
          <a:xfrm>
            <a:off x="1438829" y="78050"/>
            <a:ext cx="62663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あの店は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開けられるでしょう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shop will be opened at nine.">
            <a:hlinkClick r:id="" action="ppaction://media"/>
            <a:extLst>
              <a:ext uri="{FF2B5EF4-FFF2-40B4-BE49-F238E27FC236}">
                <a16:creationId xmlns:a16="http://schemas.microsoft.com/office/drawing/2014/main" id="{0735F40F-EDAA-50EB-E46E-EA0947C338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21938" y="1370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491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64A88-0DEF-BEB3-08DC-73A16747A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6FE33D-6736-8314-7C99-A8BA7387A9F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652004-7C33-8C81-7741-C1870E6A1203}"/>
              </a:ext>
            </a:extLst>
          </p:cNvPr>
          <p:cNvSpPr txBox="1"/>
          <p:nvPr/>
        </p:nvSpPr>
        <p:spPr>
          <a:xfrm>
            <a:off x="1344700" y="1901659"/>
            <a:ext cx="645460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shop</a:t>
            </a:r>
            <a:endParaRPr kumimoji="1" lang="en-US" altLang="ja-JP" sz="4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[b-] [o-----]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nine.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shop will be opened at nine.">
            <a:hlinkClick r:id="" action="ppaction://media"/>
            <a:extLst>
              <a:ext uri="{FF2B5EF4-FFF2-40B4-BE49-F238E27FC236}">
                <a16:creationId xmlns:a16="http://schemas.microsoft.com/office/drawing/2014/main" id="{DB68196B-311E-1572-FDF8-A4E3B8814E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21938" y="1370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6475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F3A4B-1A73-4E62-1B37-48CEEC5EF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EB3D8F-62A1-A92E-F475-B7A87DAA21A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73CED2E-6900-80FE-AE86-35B65657FE24}"/>
              </a:ext>
            </a:extLst>
          </p:cNvPr>
          <p:cNvSpPr txBox="1"/>
          <p:nvPr/>
        </p:nvSpPr>
        <p:spPr>
          <a:xfrm>
            <a:off x="1438829" y="1767006"/>
            <a:ext cx="62663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あの店は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開けられるでしょう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shop will be opened at nine.">
            <a:hlinkClick r:id="" action="ppaction://media"/>
            <a:extLst>
              <a:ext uri="{FF2B5EF4-FFF2-40B4-BE49-F238E27FC236}">
                <a16:creationId xmlns:a16="http://schemas.microsoft.com/office/drawing/2014/main" id="{47954063-ABE6-6306-2BEB-8F12F6418E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21938" y="1370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1723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439259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singer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known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439259" y="690490"/>
            <a:ext cx="8265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この歌手は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singer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7D60F6A6-F158-F3F8-B664-326F5E992C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69613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15935-6223-4302-0D77-121167460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7D161D-989F-A005-192B-10169F3CF2D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BC30EC7-30EB-601F-2037-C7CF56CE912B}"/>
              </a:ext>
            </a:extLst>
          </p:cNvPr>
          <p:cNvSpPr txBox="1"/>
          <p:nvPr/>
        </p:nvSpPr>
        <p:spPr>
          <a:xfrm>
            <a:off x="1438829" y="3518683"/>
            <a:ext cx="5208505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shop</a:t>
            </a:r>
            <a:endParaRPr kumimoji="1" lang="en-US" altLang="ja-JP" sz="4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be opened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seven.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C2099F2-A6F8-766C-CEFA-E1A2540EA0BB}"/>
              </a:ext>
            </a:extLst>
          </p:cNvPr>
          <p:cNvSpPr txBox="1"/>
          <p:nvPr/>
        </p:nvSpPr>
        <p:spPr>
          <a:xfrm>
            <a:off x="1438829" y="78050"/>
            <a:ext cx="62663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あの店は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開けられるでしょう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shop will be opened at seven.">
            <a:hlinkClick r:id="" action="ppaction://media"/>
            <a:extLst>
              <a:ext uri="{FF2B5EF4-FFF2-40B4-BE49-F238E27FC236}">
                <a16:creationId xmlns:a16="http://schemas.microsoft.com/office/drawing/2014/main" id="{DE14419E-D4BA-F7CF-0BB8-2A93F45E3F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36275" y="1303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8569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E776F-D58E-AB11-A74C-34DA0F5B0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2C03D2-0F8A-C141-AD44-F907480031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A87D87-CFBB-61E5-ECFD-5DE0C5E77476}"/>
              </a:ext>
            </a:extLst>
          </p:cNvPr>
          <p:cNvSpPr txBox="1"/>
          <p:nvPr/>
        </p:nvSpPr>
        <p:spPr>
          <a:xfrm>
            <a:off x="1344700" y="1901659"/>
            <a:ext cx="645460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shop</a:t>
            </a:r>
            <a:endParaRPr kumimoji="1" lang="en-US" altLang="ja-JP" sz="4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[b-] [o-----]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seven.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shop will be opened at seven.">
            <a:hlinkClick r:id="" action="ppaction://media"/>
            <a:extLst>
              <a:ext uri="{FF2B5EF4-FFF2-40B4-BE49-F238E27FC236}">
                <a16:creationId xmlns:a16="http://schemas.microsoft.com/office/drawing/2014/main" id="{AC56BFBC-2538-CFFB-C2E0-66FB8B226A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36275" y="1303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4650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E901C-DFE5-D2D5-CEB4-0312C449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AB4BA27-7990-DA9E-5448-3B162309181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EB06018-EE82-D0D3-616C-4F039B40078B}"/>
              </a:ext>
            </a:extLst>
          </p:cNvPr>
          <p:cNvSpPr txBox="1"/>
          <p:nvPr/>
        </p:nvSpPr>
        <p:spPr>
          <a:xfrm>
            <a:off x="1438829" y="1767006"/>
            <a:ext cx="62663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あの店は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開けられるでしょう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shop will be opened at seven.">
            <a:hlinkClick r:id="" action="ppaction://media"/>
            <a:extLst>
              <a:ext uri="{FF2B5EF4-FFF2-40B4-BE49-F238E27FC236}">
                <a16:creationId xmlns:a16="http://schemas.microsoft.com/office/drawing/2014/main" id="{ED199516-8590-1835-3238-B86753B72F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36275" y="1303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9916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4B053-6CC5-BF44-775A-C05B7825D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E0F5F4D-E5D6-2396-C265-FB6BF25B2CA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F58CBC-8F4E-5923-94E6-D66E1B65A3DB}"/>
              </a:ext>
            </a:extLst>
          </p:cNvPr>
          <p:cNvSpPr txBox="1"/>
          <p:nvPr/>
        </p:nvSpPr>
        <p:spPr>
          <a:xfrm>
            <a:off x="1326763" y="3620659"/>
            <a:ext cx="464373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endParaRPr kumimoji="1" lang="en-US" altLang="ja-JP" sz="4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be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children.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5B725B-529D-DCEE-8CCD-70D39667871C}"/>
              </a:ext>
            </a:extLst>
          </p:cNvPr>
          <p:cNvSpPr txBox="1"/>
          <p:nvPr/>
        </p:nvSpPr>
        <p:spPr>
          <a:xfrm>
            <a:off x="1326763" y="114013"/>
            <a:ext cx="62663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読まれる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子ども達に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book will be read by children.">
            <a:hlinkClick r:id="" action="ppaction://media"/>
            <a:extLst>
              <a:ext uri="{FF2B5EF4-FFF2-40B4-BE49-F238E27FC236}">
                <a16:creationId xmlns:a16="http://schemas.microsoft.com/office/drawing/2014/main" id="{EE7F9F79-3C3F-15E8-3AFF-D6EDDF36A6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965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141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3C090-D2DD-CCEE-3293-DBACA6CD8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C1C509-CEB8-1BFF-20AB-0F7BA5170D0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3DFF75-AE4C-D984-32E2-531536415469}"/>
              </a:ext>
            </a:extLst>
          </p:cNvPr>
          <p:cNvSpPr txBox="1"/>
          <p:nvPr/>
        </p:nvSpPr>
        <p:spPr>
          <a:xfrm>
            <a:off x="1685359" y="1901659"/>
            <a:ext cx="5773282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endParaRPr kumimoji="1" lang="en-US" altLang="ja-JP" sz="44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[b-]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children.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his book will be read by children.">
            <a:hlinkClick r:id="" action="ppaction://media"/>
            <a:extLst>
              <a:ext uri="{FF2B5EF4-FFF2-40B4-BE49-F238E27FC236}">
                <a16:creationId xmlns:a16="http://schemas.microsoft.com/office/drawing/2014/main" id="{8953FE23-A1DF-A098-9E5F-62EC9C914B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965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3225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BE2A7-86CA-6690-C644-BD1937AA4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50D98D-A6B1-0F89-DEB1-17110BD9584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BF41D9B-2FC3-A772-887D-921B55369318}"/>
              </a:ext>
            </a:extLst>
          </p:cNvPr>
          <p:cNvSpPr txBox="1"/>
          <p:nvPr/>
        </p:nvSpPr>
        <p:spPr>
          <a:xfrm>
            <a:off x="1438829" y="1767006"/>
            <a:ext cx="62663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読まれる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子ども達に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book will be read by children.">
            <a:hlinkClick r:id="" action="ppaction://media"/>
            <a:extLst>
              <a:ext uri="{FF2B5EF4-FFF2-40B4-BE49-F238E27FC236}">
                <a16:creationId xmlns:a16="http://schemas.microsoft.com/office/drawing/2014/main" id="{A3B710ED-8F14-7F9B-F892-B62A16F839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965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2549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2FA296-D802-D93E-9316-6D3945DC2D6F}"/>
              </a:ext>
            </a:extLst>
          </p:cNvPr>
          <p:cNvSpPr txBox="1"/>
          <p:nvPr/>
        </p:nvSpPr>
        <p:spPr>
          <a:xfrm>
            <a:off x="918876" y="2409490"/>
            <a:ext cx="730624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singer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[k----]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his singer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2B14BB83-BA9D-CC0F-58A8-FAA7BB914D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69613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A38DBC-FCF4-A9C9-B766-CE212B105C6D}"/>
              </a:ext>
            </a:extLst>
          </p:cNvPr>
          <p:cNvSpPr txBox="1"/>
          <p:nvPr/>
        </p:nvSpPr>
        <p:spPr>
          <a:xfrm>
            <a:off x="439259" y="2321004"/>
            <a:ext cx="8265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この歌手は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singer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9ADCFCEC-2E76-1702-3F98-04DAB8844F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69613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C3E10-6BD4-442C-5512-9F74AF7FC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CF3124-3C2D-74A6-78CC-94A2BBE862E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F2F6162-8F5B-864F-1BEE-61FBE92E8ED8}"/>
              </a:ext>
            </a:extLst>
          </p:cNvPr>
          <p:cNvSpPr txBox="1"/>
          <p:nvPr/>
        </p:nvSpPr>
        <p:spPr>
          <a:xfrm>
            <a:off x="439259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known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E43C53-4225-3C8C-CD65-2CD7F516E064}"/>
              </a:ext>
            </a:extLst>
          </p:cNvPr>
          <p:cNvSpPr txBox="1"/>
          <p:nvPr/>
        </p:nvSpPr>
        <p:spPr>
          <a:xfrm>
            <a:off x="439259" y="690490"/>
            <a:ext cx="8265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he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56461647-550D-82F9-A21C-9B39E3E166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44213" y="1590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695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7B1ED-2336-74F0-C999-A2DF0D11B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9AC8B67-C1CC-802F-D33C-0BEFD0B0F2F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B2E7F48-5E9D-CC35-99A9-7DCE3B0E0B09}"/>
              </a:ext>
            </a:extLst>
          </p:cNvPr>
          <p:cNvSpPr txBox="1"/>
          <p:nvPr/>
        </p:nvSpPr>
        <p:spPr>
          <a:xfrm>
            <a:off x="918876" y="2409490"/>
            <a:ext cx="730624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[k----]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She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567FE23A-D90C-1DD8-361D-288A0A98F0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44213" y="1590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6494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68D8E-ADD3-0BC0-90C4-38D33E8CB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37AC76-A8D7-9B27-1590-3F99F976813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877E776-6322-7AED-0D96-EFF1A395D8F6}"/>
              </a:ext>
            </a:extLst>
          </p:cNvPr>
          <p:cNvSpPr txBox="1"/>
          <p:nvPr/>
        </p:nvSpPr>
        <p:spPr>
          <a:xfrm>
            <a:off x="439259" y="2321004"/>
            <a:ext cx="8265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多くの人に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he is known to many people.">
            <a:hlinkClick r:id="" action="ppaction://media"/>
            <a:extLst>
              <a:ext uri="{FF2B5EF4-FFF2-40B4-BE49-F238E27FC236}">
                <a16:creationId xmlns:a16="http://schemas.microsoft.com/office/drawing/2014/main" id="{8460AB33-09D6-E6F0-DA0B-A560A642CF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844213" y="1590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3954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16349</TotalTime>
  <Words>855</Words>
  <Application>Microsoft Office PowerPoint</Application>
  <PresentationFormat>画面に合わせる (4:3)</PresentationFormat>
  <Paragraphs>191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2021</cp:revision>
  <cp:lastPrinted>2016-06-23T16:36:17Z</cp:lastPrinted>
  <dcterms:created xsi:type="dcterms:W3CDTF">2016-05-30T03:13:09Z</dcterms:created>
  <dcterms:modified xsi:type="dcterms:W3CDTF">2025-12-24T10:38:43Z</dcterms:modified>
</cp:coreProperties>
</file>