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719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FF00"/>
    <a:srgbClr val="FFFF8B"/>
    <a:srgbClr val="B4FEB4"/>
    <a:srgbClr val="FF3399"/>
    <a:srgbClr val="0043C8"/>
    <a:srgbClr val="FFFF00"/>
    <a:srgbClr val="CC3399"/>
    <a:srgbClr val="005C2A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1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1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7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E81A29E4-9369-5033-7B2F-1F645603E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44830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5219CD21-6E37-A704-95F3-3676E1C16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受け身（受動態）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B8197361-E72C-2002-F3F2-D534CADAE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いろいろな受け身（受動態）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89F9532-A869-DE29-5DE6-ABBF373F2588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BAD69D2-0F6E-544C-2C17-A53F7B701533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7C4C4C0-22AA-2A2A-44AC-6379E1A783D6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CA328EE-AC2B-064F-0D1D-FB096F9A9960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5858F16-2721-D068-E72E-D71CDC61DC61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FD7DE49-9B87-2500-7FCE-922C7C5CF312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「西日本の地域では、人々は</a:t>
              </a:r>
              <a:endParaRPr kumimoji="1" lang="en-US" altLang="ja-JP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　　　　　　　　　　焼き物を瀬戸物と呼びます」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E4CAFD9C-1D3D-51DC-D59C-F91F8134D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730860D1-6176-2FED-088C-47C510EB2F52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EC4BA83D-4116-F5A5-57DF-09B26B4F909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02_05_reading_s1_1">
            <a:hlinkClick r:id="" action="ppaction://media"/>
            <a:extLst>
              <a:ext uri="{FF2B5EF4-FFF2-40B4-BE49-F238E27FC236}">
                <a16:creationId xmlns:a16="http://schemas.microsoft.com/office/drawing/2014/main" id="{0A4CC55C-E4BF-CDFF-5E78-3654110BE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067" y="2445665"/>
            <a:ext cx="406400" cy="406400"/>
          </a:xfrm>
          <a:prstGeom prst="rect">
            <a:avLst/>
          </a:prstGeom>
        </p:spPr>
      </p:pic>
      <p:pic>
        <p:nvPicPr>
          <p:cNvPr id="8" name="AS_G3_02_06_reading_s1_2">
            <a:hlinkClick r:id="" action="ppaction://media"/>
            <a:extLst>
              <a:ext uri="{FF2B5EF4-FFF2-40B4-BE49-F238E27FC236}">
                <a16:creationId xmlns:a16="http://schemas.microsoft.com/office/drawing/2014/main" id="{A96837F4-14B1-8F2E-DEEF-452EEAD072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6543" y="2388442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210E23D-0655-6434-5B63-DB14AECB1E84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2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A4C91E9-D9F2-802A-F9D3-03801356D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6BA5F46-3062-0288-BF98-C90E2608A0CF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83833C0-2DCA-9B92-12ED-FF7FD59BB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42" y="1309687"/>
            <a:ext cx="8854116" cy="453519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C7811568-DC7A-5DFE-FD71-C763AF8F5CDE}"/>
              </a:ext>
            </a:extLst>
          </p:cNvPr>
          <p:cNvCxnSpPr/>
          <p:nvPr/>
        </p:nvCxnSpPr>
        <p:spPr>
          <a:xfrm flipH="1">
            <a:off x="1349451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A23BA629-C628-9C36-A61C-108DEC3F0CF9}"/>
              </a:ext>
            </a:extLst>
          </p:cNvPr>
          <p:cNvCxnSpPr/>
          <p:nvPr/>
        </p:nvCxnSpPr>
        <p:spPr>
          <a:xfrm flipH="1">
            <a:off x="7359388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9F7AEBCB-5F23-261A-C612-F56531BE165D}"/>
              </a:ext>
            </a:extLst>
          </p:cNvPr>
          <p:cNvCxnSpPr/>
          <p:nvPr/>
        </p:nvCxnSpPr>
        <p:spPr>
          <a:xfrm flipH="1">
            <a:off x="1564621" y="20084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92C54DC5-ABE0-C653-98D8-3283F9718BBF}"/>
              </a:ext>
            </a:extLst>
          </p:cNvPr>
          <p:cNvCxnSpPr/>
          <p:nvPr/>
        </p:nvCxnSpPr>
        <p:spPr>
          <a:xfrm flipH="1">
            <a:off x="4328434" y="20084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CF6AEACF-B28E-C1EE-61F1-4B7D5D9CDC53}"/>
              </a:ext>
            </a:extLst>
          </p:cNvPr>
          <p:cNvCxnSpPr/>
          <p:nvPr/>
        </p:nvCxnSpPr>
        <p:spPr>
          <a:xfrm flipH="1">
            <a:off x="7018107" y="20084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42463B5C-EF9E-ED39-4948-07DC9AC24D23}"/>
              </a:ext>
            </a:extLst>
          </p:cNvPr>
          <p:cNvCxnSpPr/>
          <p:nvPr/>
        </p:nvCxnSpPr>
        <p:spPr>
          <a:xfrm flipH="1">
            <a:off x="934242" y="2648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CABF7923-FED8-ADE3-2148-7D38089DD65F}"/>
              </a:ext>
            </a:extLst>
          </p:cNvPr>
          <p:cNvCxnSpPr/>
          <p:nvPr/>
        </p:nvCxnSpPr>
        <p:spPr>
          <a:xfrm flipH="1">
            <a:off x="2691288" y="2648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BE8D6A2A-0EFC-9316-FAD2-791774622B07}"/>
              </a:ext>
            </a:extLst>
          </p:cNvPr>
          <p:cNvCxnSpPr/>
          <p:nvPr/>
        </p:nvCxnSpPr>
        <p:spPr>
          <a:xfrm flipH="1">
            <a:off x="5517498" y="2648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E664D80A-95CE-1A50-78B1-B65C5262DE10}"/>
              </a:ext>
            </a:extLst>
          </p:cNvPr>
          <p:cNvCxnSpPr/>
          <p:nvPr/>
        </p:nvCxnSpPr>
        <p:spPr>
          <a:xfrm flipH="1">
            <a:off x="8172072" y="2648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6008367F-2021-AD34-C790-463D7DA10688}"/>
              </a:ext>
            </a:extLst>
          </p:cNvPr>
          <p:cNvCxnSpPr/>
          <p:nvPr/>
        </p:nvCxnSpPr>
        <p:spPr>
          <a:xfrm flipH="1">
            <a:off x="867981" y="32641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66B23B4F-D027-4AC8-E0CE-D984C0A20B8D}"/>
              </a:ext>
            </a:extLst>
          </p:cNvPr>
          <p:cNvCxnSpPr/>
          <p:nvPr/>
        </p:nvCxnSpPr>
        <p:spPr>
          <a:xfrm flipH="1">
            <a:off x="2208386" y="32641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7BC94C15-AD56-C663-6AB5-A8F99E5A6689}"/>
              </a:ext>
            </a:extLst>
          </p:cNvPr>
          <p:cNvCxnSpPr/>
          <p:nvPr/>
        </p:nvCxnSpPr>
        <p:spPr>
          <a:xfrm flipH="1">
            <a:off x="6153298" y="32641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22ED2835-E0DB-125C-0E33-EAA6E8BB7068}"/>
              </a:ext>
            </a:extLst>
          </p:cNvPr>
          <p:cNvCxnSpPr/>
          <p:nvPr/>
        </p:nvCxnSpPr>
        <p:spPr>
          <a:xfrm flipH="1">
            <a:off x="7312177" y="32673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45922A81-A82E-D55B-4EBC-41F96F34D660}"/>
              </a:ext>
            </a:extLst>
          </p:cNvPr>
          <p:cNvCxnSpPr/>
          <p:nvPr/>
        </p:nvCxnSpPr>
        <p:spPr>
          <a:xfrm flipH="1">
            <a:off x="8675514" y="32673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3231DE94-6D40-C506-3288-C997E73353F5}"/>
              </a:ext>
            </a:extLst>
          </p:cNvPr>
          <p:cNvCxnSpPr/>
          <p:nvPr/>
        </p:nvCxnSpPr>
        <p:spPr>
          <a:xfrm flipH="1">
            <a:off x="2691287" y="39019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DA67FCA9-3703-6E6E-C709-338F20B38D94}"/>
              </a:ext>
            </a:extLst>
          </p:cNvPr>
          <p:cNvCxnSpPr/>
          <p:nvPr/>
        </p:nvCxnSpPr>
        <p:spPr>
          <a:xfrm flipH="1">
            <a:off x="4977164" y="39019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CA8301EC-5976-F504-D745-17E285E39482}"/>
              </a:ext>
            </a:extLst>
          </p:cNvPr>
          <p:cNvCxnSpPr/>
          <p:nvPr/>
        </p:nvCxnSpPr>
        <p:spPr>
          <a:xfrm flipH="1">
            <a:off x="5650019" y="39019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23942A68-4478-D199-6127-A4E5BA061F09}"/>
              </a:ext>
            </a:extLst>
          </p:cNvPr>
          <p:cNvCxnSpPr/>
          <p:nvPr/>
        </p:nvCxnSpPr>
        <p:spPr>
          <a:xfrm flipH="1">
            <a:off x="7378437" y="39019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29AD1626-9835-5798-398E-E0543B2DF17C}"/>
              </a:ext>
            </a:extLst>
          </p:cNvPr>
          <p:cNvCxnSpPr/>
          <p:nvPr/>
        </p:nvCxnSpPr>
        <p:spPr>
          <a:xfrm flipH="1">
            <a:off x="1415711" y="44686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E9B9BE98-3926-CF74-0CAD-E96A6C52AC4D}"/>
              </a:ext>
            </a:extLst>
          </p:cNvPr>
          <p:cNvCxnSpPr/>
          <p:nvPr/>
        </p:nvCxnSpPr>
        <p:spPr>
          <a:xfrm flipH="1">
            <a:off x="4460955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B7A19444-6DC9-46FF-27A3-D59CAFFFC08F}"/>
              </a:ext>
            </a:extLst>
          </p:cNvPr>
          <p:cNvCxnSpPr/>
          <p:nvPr/>
        </p:nvCxnSpPr>
        <p:spPr>
          <a:xfrm flipH="1">
            <a:off x="2678482" y="44646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AACA6CFC-108F-7859-B53C-F15B7AB58371}"/>
              </a:ext>
            </a:extLst>
          </p:cNvPr>
          <p:cNvCxnSpPr/>
          <p:nvPr/>
        </p:nvCxnSpPr>
        <p:spPr>
          <a:xfrm flipH="1">
            <a:off x="5838770" y="44646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AS_G3_02_07_reading_s2">
            <a:hlinkClick r:id="" action="ppaction://media"/>
            <a:extLst>
              <a:ext uri="{FF2B5EF4-FFF2-40B4-BE49-F238E27FC236}">
                <a16:creationId xmlns:a16="http://schemas.microsoft.com/office/drawing/2014/main" id="{5261E2AE-66A1-0C9D-2B3B-E8FDB91629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5069" y="760413"/>
            <a:ext cx="406400" cy="406400"/>
          </a:xfrm>
          <a:prstGeom prst="rect">
            <a:avLst/>
          </a:prstGeom>
        </p:spPr>
      </p:pic>
      <p:pic>
        <p:nvPicPr>
          <p:cNvPr id="105" name="AS_G3_02_07_reading_s2">
            <a:hlinkClick r:id="" action="ppaction://media"/>
            <a:extLst>
              <a:ext uri="{FF2B5EF4-FFF2-40B4-BE49-F238E27FC236}">
                <a16:creationId xmlns:a16="http://schemas.microsoft.com/office/drawing/2014/main" id="{56737BD8-5B67-8CF8-1C68-BB7886DCCF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5069" y="15293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42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642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7C414125-AD00-4119-A0B5-15F28EB08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99" y="682296"/>
            <a:ext cx="6864360" cy="612027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3" name="AS_G3_02_10_reading_s3">
            <a:hlinkClick r:id="" action="ppaction://media"/>
            <a:extLst>
              <a:ext uri="{FF2B5EF4-FFF2-40B4-BE49-F238E27FC236}">
                <a16:creationId xmlns:a16="http://schemas.microsoft.com/office/drawing/2014/main" id="{85EB2963-D276-6AAF-4377-EBF596FB3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4250" y="15046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7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DEBBC8B-3752-E934-59FF-B0B76E36D4D6}"/>
              </a:ext>
            </a:extLst>
          </p:cNvPr>
          <p:cNvSpPr/>
          <p:nvPr/>
        </p:nvSpPr>
        <p:spPr>
          <a:xfrm>
            <a:off x="863595" y="4687508"/>
            <a:ext cx="72805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167D19D-7ABB-8899-A6ED-B7F4F1C62E83}"/>
              </a:ext>
            </a:extLst>
          </p:cNvPr>
          <p:cNvSpPr/>
          <p:nvPr/>
        </p:nvSpPr>
        <p:spPr>
          <a:xfrm>
            <a:off x="752500" y="5098694"/>
            <a:ext cx="177705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183CBB4-3319-CB79-8DB2-862CAD8C0CD2}"/>
              </a:ext>
            </a:extLst>
          </p:cNvPr>
          <p:cNvSpPr/>
          <p:nvPr/>
        </p:nvSpPr>
        <p:spPr>
          <a:xfrm>
            <a:off x="863595" y="3618466"/>
            <a:ext cx="72805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6E06EE9-BF0D-6ED9-D2BC-DD05AA6C4A3B}"/>
              </a:ext>
            </a:extLst>
          </p:cNvPr>
          <p:cNvSpPr/>
          <p:nvPr/>
        </p:nvSpPr>
        <p:spPr>
          <a:xfrm>
            <a:off x="752500" y="4029652"/>
            <a:ext cx="480226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412BC12-2DD6-D2F0-644F-90D50F201E73}"/>
              </a:ext>
            </a:extLst>
          </p:cNvPr>
          <p:cNvSpPr/>
          <p:nvPr/>
        </p:nvSpPr>
        <p:spPr>
          <a:xfrm>
            <a:off x="863595" y="1794970"/>
            <a:ext cx="684471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C5B8E8-FB53-6BD8-A6CD-CC5720405FAC}"/>
              </a:ext>
            </a:extLst>
          </p:cNvPr>
          <p:cNvSpPr/>
          <p:nvPr/>
        </p:nvSpPr>
        <p:spPr>
          <a:xfrm>
            <a:off x="863595" y="2475667"/>
            <a:ext cx="72805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2734EA1-69A6-0CE2-7030-203281E4CD76}"/>
              </a:ext>
            </a:extLst>
          </p:cNvPr>
          <p:cNvSpPr/>
          <p:nvPr/>
        </p:nvSpPr>
        <p:spPr>
          <a:xfrm>
            <a:off x="752501" y="2886853"/>
            <a:ext cx="105920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E9ABDEF6-2F0B-3E6A-8AAF-D5D5AC97B957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P.182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AFD1C3-AF8D-49F7-C077-DCBA1C97DA0B}"/>
              </a:ext>
            </a:extLst>
          </p:cNvPr>
          <p:cNvSpPr txBox="1"/>
          <p:nvPr/>
        </p:nvSpPr>
        <p:spPr>
          <a:xfrm>
            <a:off x="620817" y="1714563"/>
            <a:ext cx="7944309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以外の前置詞を使う受け身は、熟語として覚える。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・目的語が２つある文は、２通りの受け身の文を作ることが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できる。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の受け身は、「～を」にあたる名詞（目的語）を主語に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して、受け身の文を作ることができる。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・助動詞のある文の受け身は、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助動詞＋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 </a:t>
            </a: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</a:p>
        </p:txBody>
      </p:sp>
      <p:pic>
        <p:nvPicPr>
          <p:cNvPr id="3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D10AF803-EA35-CE57-11EA-CC084AD3B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0" grpId="0" animBg="1"/>
      <p:bldP spid="11" grpId="0" animBg="1"/>
      <p:bldP spid="4" grpId="0" animBg="1"/>
      <p:bldP spid="6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8DCDE29-4B74-31B5-10E7-3C2EA35BB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399" y="191165"/>
            <a:ext cx="6864360" cy="6120276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69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F888C9F4-4B89-3613-9899-FC0AB99D0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399" y="191165"/>
            <a:ext cx="6864360" cy="6120276"/>
          </a:xfrm>
          <a:prstGeom prst="rect">
            <a:avLst/>
          </a:prstGeom>
        </p:spPr>
      </p:pic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6559B7A-CF2B-F7EE-E310-1447F9E47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736" y="191164"/>
            <a:ext cx="6918529" cy="612027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71A5448-55E2-489F-DD33-0AE013A19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1" y="1222976"/>
            <a:ext cx="9012872" cy="506352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02_01_kihon">
            <a:hlinkClick r:id="" action="ppaction://media"/>
            <a:extLst>
              <a:ext uri="{FF2B5EF4-FFF2-40B4-BE49-F238E27FC236}">
                <a16:creationId xmlns:a16="http://schemas.microsoft.com/office/drawing/2014/main" id="{E6FA9062-88EC-3C60-4790-D9512428E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6475" y="2244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5BC648-822C-30D5-9415-F1AD67000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721" y="1872128"/>
            <a:ext cx="8726558" cy="444478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D3645BA-E309-A587-0BA1-108AF1A0E07B}"/>
              </a:ext>
            </a:extLst>
          </p:cNvPr>
          <p:cNvSpPr txBox="1"/>
          <p:nvPr/>
        </p:nvSpPr>
        <p:spPr>
          <a:xfrm>
            <a:off x="2777268" y="1821907"/>
            <a:ext cx="234001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kinds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FE85148-1020-BA18-AA08-B92BEA1C1B28}"/>
              </a:ext>
            </a:extLst>
          </p:cNvPr>
          <p:cNvSpPr txBox="1"/>
          <p:nvPr/>
        </p:nvSpPr>
        <p:spPr>
          <a:xfrm>
            <a:off x="849756" y="2308967"/>
            <a:ext cx="7400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life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072F40-5E98-5D6C-7036-DD34E8BE954D}"/>
              </a:ext>
            </a:extLst>
          </p:cNvPr>
          <p:cNvSpPr txBox="1"/>
          <p:nvPr/>
        </p:nvSpPr>
        <p:spPr>
          <a:xfrm>
            <a:off x="3947275" y="2308967"/>
            <a:ext cx="7400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DE6549B-2D53-9605-E583-2D07AC4DC161}"/>
              </a:ext>
            </a:extLst>
          </p:cNvPr>
          <p:cNvSpPr txBox="1"/>
          <p:nvPr/>
        </p:nvSpPr>
        <p:spPr>
          <a:xfrm>
            <a:off x="2262349" y="2827213"/>
            <a:ext cx="122279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drink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3E7E186-2A4E-3AAE-0B56-AEE173D769D2}"/>
              </a:ext>
            </a:extLst>
          </p:cNvPr>
          <p:cNvSpPr txBox="1"/>
          <p:nvPr/>
        </p:nvSpPr>
        <p:spPr>
          <a:xfrm>
            <a:off x="874063" y="3374138"/>
            <a:ext cx="233053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called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402C456-4630-10D0-3A83-3935098D8C60}"/>
              </a:ext>
            </a:extLst>
          </p:cNvPr>
          <p:cNvSpPr txBox="1"/>
          <p:nvPr/>
        </p:nvSpPr>
        <p:spPr>
          <a:xfrm>
            <a:off x="5553416" y="3368098"/>
            <a:ext cx="122279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1776A19-7A64-A137-EBDE-4A8CC98F91FA}"/>
              </a:ext>
            </a:extLst>
          </p:cNvPr>
          <p:cNvSpPr txBox="1"/>
          <p:nvPr/>
        </p:nvSpPr>
        <p:spPr>
          <a:xfrm>
            <a:off x="3746066" y="3890311"/>
            <a:ext cx="280847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first   products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3F57F60-F08E-6AE0-742A-79AD887B769A}"/>
              </a:ext>
            </a:extLst>
          </p:cNvPr>
          <p:cNvSpPr txBox="1"/>
          <p:nvPr/>
        </p:nvSpPr>
        <p:spPr>
          <a:xfrm>
            <a:off x="4743989" y="4390566"/>
            <a:ext cx="161885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produce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617991E-68FF-13AA-BBCA-BA6080F469D1}"/>
              </a:ext>
            </a:extLst>
          </p:cNvPr>
          <p:cNvSpPr txBox="1"/>
          <p:nvPr/>
        </p:nvSpPr>
        <p:spPr>
          <a:xfrm>
            <a:off x="3465942" y="4940325"/>
            <a:ext cx="234001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also   called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90A5654-E97A-A989-3E23-2230CDEAEAD3}"/>
              </a:ext>
            </a:extLst>
          </p:cNvPr>
          <p:cNvSpPr txBox="1"/>
          <p:nvPr/>
        </p:nvSpPr>
        <p:spPr>
          <a:xfrm>
            <a:off x="1349638" y="5454407"/>
            <a:ext cx="234001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east    area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4" name="AS_G3_02_11_reading_s6_1">
            <a:hlinkClick r:id="" action="ppaction://media"/>
            <a:extLst>
              <a:ext uri="{FF2B5EF4-FFF2-40B4-BE49-F238E27FC236}">
                <a16:creationId xmlns:a16="http://schemas.microsoft.com/office/drawing/2014/main" id="{EC73D663-F170-FBA9-DE11-9BDBA537D3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5503" y="1084484"/>
            <a:ext cx="406400" cy="406400"/>
          </a:xfrm>
          <a:prstGeom prst="rect">
            <a:avLst/>
          </a:prstGeom>
        </p:spPr>
      </p:pic>
      <p:pic>
        <p:nvPicPr>
          <p:cNvPr id="45" name="AS_G3_02_12_reading_s6_2">
            <a:hlinkClick r:id="" action="ppaction://media"/>
            <a:extLst>
              <a:ext uri="{FF2B5EF4-FFF2-40B4-BE49-F238E27FC236}">
                <a16:creationId xmlns:a16="http://schemas.microsoft.com/office/drawing/2014/main" id="{2BFFDD12-45FF-5B12-F09B-8CDB3A9B2A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5503" y="1859184"/>
            <a:ext cx="406400" cy="406400"/>
          </a:xfrm>
          <a:prstGeom prst="rect">
            <a:avLst/>
          </a:prstGeom>
        </p:spPr>
      </p:pic>
      <p:pic>
        <p:nvPicPr>
          <p:cNvPr id="46" name="AS_G3_02_11_reading_s6_1">
            <a:hlinkClick r:id="" action="ppaction://media"/>
            <a:extLst>
              <a:ext uri="{FF2B5EF4-FFF2-40B4-BE49-F238E27FC236}">
                <a16:creationId xmlns:a16="http://schemas.microsoft.com/office/drawing/2014/main" id="{3C3E397E-D3E1-B84E-D469-6B97999CA9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5503" y="27079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7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76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74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23" grpId="0"/>
      <p:bldP spid="24" grpId="0"/>
      <p:bldP spid="26" grpId="0"/>
      <p:bldP spid="27" grpId="0"/>
      <p:bldP spid="30" grpId="0"/>
      <p:bldP spid="31" grpId="0"/>
      <p:bldP spid="38" grpId="0"/>
      <p:bldP spid="39" grpId="0"/>
      <p:bldP spid="40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AS_G3_02_14_reading_s7_1">
            <a:hlinkClick r:id="" action="ppaction://media"/>
            <a:extLst>
              <a:ext uri="{FF2B5EF4-FFF2-40B4-BE49-F238E27FC236}">
                <a16:creationId xmlns:a16="http://schemas.microsoft.com/office/drawing/2014/main" id="{9D1EB6AC-AA0A-C0CE-8EDF-417AEB5A9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9475" y="2886075"/>
            <a:ext cx="406400" cy="406400"/>
          </a:xfrm>
          <a:prstGeom prst="rect">
            <a:avLst/>
          </a:prstGeom>
        </p:spPr>
      </p:pic>
      <p:pic>
        <p:nvPicPr>
          <p:cNvPr id="29" name="AS_G3_02_15_reading_s7_2">
            <a:hlinkClick r:id="" action="ppaction://media"/>
            <a:extLst>
              <a:ext uri="{FF2B5EF4-FFF2-40B4-BE49-F238E27FC236}">
                <a16:creationId xmlns:a16="http://schemas.microsoft.com/office/drawing/2014/main" id="{FBABC0A9-F803-137E-AB91-9515C7248A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9475" y="4193044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FF1A506-0524-5B8B-4DEA-7C7EFC2E2FD5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81F6E43-F8B6-4F9B-0B61-62A7656059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7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8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64DE544-AA61-EDFF-DF0D-6160BB2634D2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142247-E5DA-8FFF-C4D2-E78EA54A0AA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913F804-6714-C152-E0E8-F47C2F0794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73D945A-8723-8E7C-8633-BC4FCEDBF9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F89F2609-CC56-345D-0F8E-AB032BE3079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E67EBC8C-ED00-46F9-3449-8816DD3996C1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34EF567-9A9F-D56D-3672-23F6BA12979F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C5FC9A22-5504-17BC-CFD7-1EEA5EAD161A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28825BF-146F-5F43-5CDC-74979ED676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F0D8B9F-D0AF-0729-471A-B55297D189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93FB175-941F-65C6-5F07-EB4404601701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7D0938E-1F2B-21D4-0BA2-51C535E7D078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B3FBD379-9165-B7EE-57D7-DD68D60397BB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566E8967-9E33-6AC0-453A-7F6C5002081F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4E53C61-E6A6-EA86-6AEA-279A178B6DB9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2985B9-5C74-3799-B8BC-841568A7FBFC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pic>
        <p:nvPicPr>
          <p:cNvPr id="27" name="AS_G3_02_16_reading_s8_1">
            <a:hlinkClick r:id="" action="ppaction://media"/>
            <a:extLst>
              <a:ext uri="{FF2B5EF4-FFF2-40B4-BE49-F238E27FC236}">
                <a16:creationId xmlns:a16="http://schemas.microsoft.com/office/drawing/2014/main" id="{EFAA11EF-6A85-B87F-3ABF-E99034BAA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45731" y="1447199"/>
            <a:ext cx="406400" cy="406400"/>
          </a:xfrm>
          <a:prstGeom prst="rect">
            <a:avLst/>
          </a:prstGeom>
        </p:spPr>
      </p:pic>
      <p:pic>
        <p:nvPicPr>
          <p:cNvPr id="28" name="AS_G3_02_17_reading_s8_2">
            <a:hlinkClick r:id="" action="ppaction://media"/>
            <a:extLst>
              <a:ext uri="{FF2B5EF4-FFF2-40B4-BE49-F238E27FC236}">
                <a16:creationId xmlns:a16="http://schemas.microsoft.com/office/drawing/2014/main" id="{301A1C05-FDBD-9102-357B-F55001B6E3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45731" y="2085837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0BFBA8B-7DD0-2F88-D73F-6A81AE1AC46F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6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09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54211E5C-13AB-50B5-BE52-EF9FF96928DA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P.183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441B17-730A-2003-5431-9F3781C8119A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～をもらいました</a:t>
            </a:r>
          </a:p>
        </p:txBody>
      </p:sp>
      <p:pic>
        <p:nvPicPr>
          <p:cNvPr id="4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D4D99607-59D3-3E17-9874-0DBE7CBEA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1685" y="12184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2DF09F2-D369-5E93-A6EC-E6E86CDE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02" y="1097309"/>
            <a:ext cx="8686996" cy="56134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128D1F2-AB3A-F761-E08F-80F981852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02" y="1097309"/>
            <a:ext cx="8686996" cy="56134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3981A2-9E55-5FA4-E7A0-AFECA214583D}"/>
              </a:ext>
            </a:extLst>
          </p:cNvPr>
          <p:cNvSpPr txBox="1"/>
          <p:nvPr/>
        </p:nvSpPr>
        <p:spPr>
          <a:xfrm>
            <a:off x="1490585" y="3212142"/>
            <a:ext cx="492699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  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D9EE87E-4039-F871-C3F8-11FA8BC29241}"/>
              </a:ext>
            </a:extLst>
          </p:cNvPr>
          <p:cNvSpPr txBox="1"/>
          <p:nvPr/>
        </p:nvSpPr>
        <p:spPr>
          <a:xfrm>
            <a:off x="1490585" y="4357138"/>
            <a:ext cx="53799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computer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D19910B-A8B0-BDC6-3E9B-1FCEEF8F2C62}"/>
              </a:ext>
            </a:extLst>
          </p:cNvPr>
          <p:cNvSpPr txBox="1"/>
          <p:nvPr/>
        </p:nvSpPr>
        <p:spPr>
          <a:xfrm>
            <a:off x="1490585" y="5579814"/>
            <a:ext cx="469210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given         cake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02_03_kihon_t_1">
            <a:hlinkClick r:id="" action="ppaction://media"/>
            <a:extLst>
              <a:ext uri="{FF2B5EF4-FFF2-40B4-BE49-F238E27FC236}">
                <a16:creationId xmlns:a16="http://schemas.microsoft.com/office/drawing/2014/main" id="{A72A2E26-C838-B4E9-DDE6-895F31C0EE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4422" y="890588"/>
            <a:ext cx="406400" cy="406400"/>
          </a:xfrm>
          <a:prstGeom prst="rect">
            <a:avLst/>
          </a:prstGeom>
        </p:spPr>
      </p:pic>
      <p:pic>
        <p:nvPicPr>
          <p:cNvPr id="7" name="AS_G3_02_03_kihon_t_1">
            <a:hlinkClick r:id="" action="ppaction://media"/>
            <a:extLst>
              <a:ext uri="{FF2B5EF4-FFF2-40B4-BE49-F238E27FC236}">
                <a16:creationId xmlns:a16="http://schemas.microsoft.com/office/drawing/2014/main" id="{E7035B6A-589D-876D-B36D-EF1C57C369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4422" y="19517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7" grpId="0"/>
      <p:bldP spid="29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87341C2-80D4-1691-B33A-BD337F8BE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02" y="1097309"/>
            <a:ext cx="8686996" cy="561343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3F04BE-7D3B-9B8B-6718-98F388E908EA}"/>
              </a:ext>
            </a:extLst>
          </p:cNvPr>
          <p:cNvSpPr txBox="1"/>
          <p:nvPr/>
        </p:nvSpPr>
        <p:spPr>
          <a:xfrm>
            <a:off x="1490585" y="3212142"/>
            <a:ext cx="492699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  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84BE57-747D-BBCC-00F1-B999598CEB98}"/>
              </a:ext>
            </a:extLst>
          </p:cNvPr>
          <p:cNvSpPr txBox="1"/>
          <p:nvPr/>
        </p:nvSpPr>
        <p:spPr>
          <a:xfrm>
            <a:off x="1490585" y="4357138"/>
            <a:ext cx="53799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given 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computer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D541F1-E0B1-8704-42FD-8578C62C4A63}"/>
              </a:ext>
            </a:extLst>
          </p:cNvPr>
          <p:cNvSpPr txBox="1"/>
          <p:nvPr/>
        </p:nvSpPr>
        <p:spPr>
          <a:xfrm>
            <a:off x="1490585" y="5579814"/>
            <a:ext cx="469210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given         cake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6CD8866-9766-497F-3E9D-09AA789BF444}"/>
              </a:ext>
            </a:extLst>
          </p:cNvPr>
          <p:cNvSpPr txBox="1"/>
          <p:nvPr/>
        </p:nvSpPr>
        <p:spPr>
          <a:xfrm>
            <a:off x="2758096" y="1349238"/>
            <a:ext cx="19564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Mr. Brown</a:t>
            </a:r>
            <a:endParaRPr kumimoji="1" lang="ja-JP" altLang="en-US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4E0F280-3A09-4508-161A-79826EC10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32" y="1150583"/>
            <a:ext cx="8911337" cy="284991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34A9E4C-8AF2-05CF-1D9E-DBB091602996}"/>
              </a:ext>
            </a:extLst>
          </p:cNvPr>
          <p:cNvSpPr txBox="1"/>
          <p:nvPr/>
        </p:nvSpPr>
        <p:spPr>
          <a:xfrm>
            <a:off x="466725" y="5475392"/>
            <a:ext cx="8210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was given these apples by Mr. Tanaka.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AS_G3_02_04_kihon_t_2">
            <a:hlinkClick r:id="" action="ppaction://media"/>
            <a:extLst>
              <a:ext uri="{FF2B5EF4-FFF2-40B4-BE49-F238E27FC236}">
                <a16:creationId xmlns:a16="http://schemas.microsoft.com/office/drawing/2014/main" id="{EC0C5140-623B-C7DE-1FCB-AE3BCE8E15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9336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E2BF2BD-63BC-FA1A-BC13-604FB8E7C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1685" y="12184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0CF3B40E-2FDC-9946-233B-A3EBD981C33B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P.184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16331</TotalTime>
  <Words>692</Words>
  <Application>Microsoft Office PowerPoint</Application>
  <PresentationFormat>画面に合わせる (4:3)</PresentationFormat>
  <Paragraphs>122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2021</cp:revision>
  <cp:lastPrinted>2016-06-23T16:36:17Z</cp:lastPrinted>
  <dcterms:created xsi:type="dcterms:W3CDTF">2016-05-30T03:13:09Z</dcterms:created>
  <dcterms:modified xsi:type="dcterms:W3CDTF">2025-12-24T10:19:20Z</dcterms:modified>
</cp:coreProperties>
</file>